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Roboto"/>
      <p:regular r:id="rId24"/>
      <p:bold r:id="rId25"/>
      <p:italic r:id="rId26"/>
      <p:boldItalic r:id="rId27"/>
    </p:embeddedFont>
    <p:embeddedFont>
      <p:font typeface="Poppins"/>
      <p:regular r:id="rId28"/>
      <p:bold r:id="rId29"/>
      <p:italic r:id="rId30"/>
      <p:boldItalic r:id="rId31"/>
    </p:embeddedFont>
    <p:embeddedFont>
      <p:font typeface="Poppins Medium"/>
      <p:regular r:id="rId32"/>
      <p:bold r:id="rId33"/>
      <p:italic r:id="rId34"/>
      <p:boldItalic r:id="rId35"/>
    </p:embeddedFont>
    <p:embeddedFont>
      <p:font typeface="Poppins SemiBold"/>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AA226E-95EA-496B-A615-0944F7203747}">
  <a:tblStyle styleId="{33AA226E-95EA-496B-A615-0944F72037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oppins-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PoppinsMedium-bold.fntdata"/><Relationship Id="rId10" Type="http://schemas.openxmlformats.org/officeDocument/2006/relationships/slide" Target="slides/slide4.xml"/><Relationship Id="rId32" Type="http://schemas.openxmlformats.org/officeDocument/2006/relationships/font" Target="fonts/PoppinsMedium-regular.fntdata"/><Relationship Id="rId13" Type="http://schemas.openxmlformats.org/officeDocument/2006/relationships/slide" Target="slides/slide7.xml"/><Relationship Id="rId35" Type="http://schemas.openxmlformats.org/officeDocument/2006/relationships/font" Target="fonts/PoppinsMedium-boldItalic.fntdata"/><Relationship Id="rId12" Type="http://schemas.openxmlformats.org/officeDocument/2006/relationships/slide" Target="slides/slide6.xml"/><Relationship Id="rId34" Type="http://schemas.openxmlformats.org/officeDocument/2006/relationships/font" Target="fonts/PoppinsMedium-italic.fntdata"/><Relationship Id="rId15" Type="http://schemas.openxmlformats.org/officeDocument/2006/relationships/slide" Target="slides/slide9.xml"/><Relationship Id="rId37" Type="http://schemas.openxmlformats.org/officeDocument/2006/relationships/font" Target="fonts/PoppinsSemiBold-bold.fntdata"/><Relationship Id="rId14" Type="http://schemas.openxmlformats.org/officeDocument/2006/relationships/slide" Target="slides/slide8.xml"/><Relationship Id="rId36" Type="http://schemas.openxmlformats.org/officeDocument/2006/relationships/font" Target="fonts/PoppinsSemiBold-regular.fntdata"/><Relationship Id="rId17" Type="http://schemas.openxmlformats.org/officeDocument/2006/relationships/slide" Target="slides/slide11.xml"/><Relationship Id="rId39" Type="http://schemas.openxmlformats.org/officeDocument/2006/relationships/font" Target="fonts/PoppinsSemiBold-boldItalic.fntdata"/><Relationship Id="rId16" Type="http://schemas.openxmlformats.org/officeDocument/2006/relationships/slide" Target="slides/slide10.xml"/><Relationship Id="rId38" Type="http://schemas.openxmlformats.org/officeDocument/2006/relationships/font" Target="fonts/PoppinsSemi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3951578df2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23951578df2_0_6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3951578df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3951578df2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3951578df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3951578df2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3951578df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951578df2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3951578df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23951578df2_0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3951578df2_2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3951578df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8f4a5f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38f4a5f0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951578df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3951578df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38fbb31f6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38fbb31f65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951578df2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3951578df2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3770cc5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3770cc5c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1" name="Shape 11"/>
        <p:cNvGrpSpPr/>
        <p:nvPr/>
      </p:nvGrpSpPr>
      <p:grpSpPr>
        <a:xfrm>
          <a:off x="0" y="0"/>
          <a:ext cx="0" cy="0"/>
          <a:chOff x="0" y="0"/>
          <a:chExt cx="0" cy="0"/>
        </a:xfrm>
      </p:grpSpPr>
      <p:sp>
        <p:nvSpPr>
          <p:cNvPr id="12" name="Google Shape;12;p2"/>
          <p:cNvSpPr/>
          <p:nvPr>
            <p:ph idx="2" type="pic"/>
          </p:nvPr>
        </p:nvSpPr>
        <p:spPr>
          <a:xfrm>
            <a:off x="863600" y="673100"/>
            <a:ext cx="4495800" cy="68707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3" name="Google Shape;5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0" name="Google Shape;80;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7"/>
          <p:cNvSpPr/>
          <p:nvPr>
            <p:ph idx="2" type="pic"/>
          </p:nvPr>
        </p:nvSpPr>
        <p:spPr>
          <a:xfrm>
            <a:off x="5183188" y="987425"/>
            <a:ext cx="6172200" cy="4873625"/>
          </a:xfrm>
          <a:prstGeom prst="rect">
            <a:avLst/>
          </a:prstGeom>
          <a:noFill/>
          <a:ln>
            <a:noFill/>
          </a:ln>
        </p:spPr>
      </p:sp>
      <p:sp>
        <p:nvSpPr>
          <p:cNvPr id="87" name="Google Shape;87;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9" name="Shape 19"/>
        <p:cNvGrpSpPr/>
        <p:nvPr/>
      </p:nvGrpSpPr>
      <p:grpSpPr>
        <a:xfrm>
          <a:off x="0" y="0"/>
          <a:ext cx="0" cy="0"/>
          <a:chOff x="0" y="0"/>
          <a:chExt cx="0" cy="0"/>
        </a:xfrm>
      </p:grpSpPr>
      <p:sp>
        <p:nvSpPr>
          <p:cNvPr id="20" name="Google Shape;20;p4"/>
          <p:cNvSpPr/>
          <p:nvPr>
            <p:ph idx="2" type="pic"/>
          </p:nvPr>
        </p:nvSpPr>
        <p:spPr>
          <a:xfrm>
            <a:off x="3273896" y="1162071"/>
            <a:ext cx="1406053" cy="1406053"/>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1" name="Shape 21"/>
        <p:cNvGrpSpPr/>
        <p:nvPr/>
      </p:nvGrpSpPr>
      <p:grpSpPr>
        <a:xfrm>
          <a:off x="0" y="0"/>
          <a:ext cx="0" cy="0"/>
          <a:chOff x="0" y="0"/>
          <a:chExt cx="0" cy="0"/>
        </a:xfrm>
      </p:grpSpPr>
      <p:sp>
        <p:nvSpPr>
          <p:cNvPr id="22" name="Google Shape;22;p5"/>
          <p:cNvSpPr/>
          <p:nvPr>
            <p:ph idx="2" type="pic"/>
          </p:nvPr>
        </p:nvSpPr>
        <p:spPr>
          <a:xfrm>
            <a:off x="3478209" y="3102280"/>
            <a:ext cx="1524118" cy="1524118"/>
          </a:xfrm>
          <a:prstGeom prst="rect">
            <a:avLst/>
          </a:prstGeom>
          <a:noFill/>
          <a:ln>
            <a:noFill/>
          </a:ln>
        </p:spPr>
      </p:sp>
      <p:sp>
        <p:nvSpPr>
          <p:cNvPr id="23" name="Google Shape;23;p5"/>
          <p:cNvSpPr/>
          <p:nvPr>
            <p:ph idx="3" type="pic"/>
          </p:nvPr>
        </p:nvSpPr>
        <p:spPr>
          <a:xfrm>
            <a:off x="5673569" y="3102280"/>
            <a:ext cx="1524118" cy="1524118"/>
          </a:xfrm>
          <a:prstGeom prst="rect">
            <a:avLst/>
          </a:prstGeom>
          <a:noFill/>
          <a:ln>
            <a:noFill/>
          </a:ln>
        </p:spPr>
      </p:sp>
      <p:sp>
        <p:nvSpPr>
          <p:cNvPr id="24" name="Google Shape;24;p5"/>
          <p:cNvSpPr/>
          <p:nvPr>
            <p:ph idx="4" type="pic"/>
          </p:nvPr>
        </p:nvSpPr>
        <p:spPr>
          <a:xfrm>
            <a:off x="7868929" y="3102280"/>
            <a:ext cx="1524118" cy="1524118"/>
          </a:xfrm>
          <a:prstGeom prst="rect">
            <a:avLst/>
          </a:prstGeom>
          <a:noFill/>
          <a:ln>
            <a:noFill/>
          </a:ln>
        </p:spPr>
      </p:sp>
      <p:sp>
        <p:nvSpPr>
          <p:cNvPr id="25" name="Google Shape;25;p5"/>
          <p:cNvSpPr/>
          <p:nvPr>
            <p:ph idx="5" type="pic"/>
          </p:nvPr>
        </p:nvSpPr>
        <p:spPr>
          <a:xfrm>
            <a:off x="10064288" y="3102280"/>
            <a:ext cx="1524118" cy="1524118"/>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30" name="Shape 30"/>
        <p:cNvGrpSpPr/>
        <p:nvPr/>
      </p:nvGrpSpPr>
      <p:grpSpPr>
        <a:xfrm>
          <a:off x="0" y="0"/>
          <a:ext cx="0" cy="0"/>
          <a:chOff x="0" y="0"/>
          <a:chExt cx="0" cy="0"/>
        </a:xfrm>
      </p:grpSpPr>
      <p:sp>
        <p:nvSpPr>
          <p:cNvPr id="31" name="Google Shape;31;p7"/>
          <p:cNvSpPr/>
          <p:nvPr>
            <p:ph idx="2" type="pic"/>
          </p:nvPr>
        </p:nvSpPr>
        <p:spPr>
          <a:xfrm>
            <a:off x="8645407" y="2894397"/>
            <a:ext cx="1115604" cy="1031640"/>
          </a:xfrm>
          <a:prstGeom prst="rect">
            <a:avLst/>
          </a:prstGeom>
          <a:noFill/>
          <a:ln>
            <a:noFill/>
          </a:ln>
        </p:spPr>
      </p:sp>
      <p:sp>
        <p:nvSpPr>
          <p:cNvPr id="32" name="Google Shape;32;p7"/>
          <p:cNvSpPr/>
          <p:nvPr>
            <p:ph idx="3" type="pic"/>
          </p:nvPr>
        </p:nvSpPr>
        <p:spPr>
          <a:xfrm>
            <a:off x="10670503" y="2894397"/>
            <a:ext cx="1115604" cy="1031640"/>
          </a:xfrm>
          <a:prstGeom prst="rect">
            <a:avLst/>
          </a:prstGeom>
          <a:noFill/>
          <a:ln>
            <a:noFill/>
          </a:ln>
        </p:spPr>
      </p:sp>
      <p:sp>
        <p:nvSpPr>
          <p:cNvPr id="33" name="Google Shape;33;p7"/>
          <p:cNvSpPr/>
          <p:nvPr>
            <p:ph idx="4" type="pic"/>
          </p:nvPr>
        </p:nvSpPr>
        <p:spPr>
          <a:xfrm>
            <a:off x="8645407" y="4953829"/>
            <a:ext cx="1115604" cy="1031640"/>
          </a:xfrm>
          <a:prstGeom prst="rect">
            <a:avLst/>
          </a:prstGeom>
          <a:noFill/>
          <a:ln>
            <a:noFill/>
          </a:ln>
        </p:spPr>
      </p:sp>
      <p:sp>
        <p:nvSpPr>
          <p:cNvPr id="34" name="Google Shape;34;p7"/>
          <p:cNvSpPr/>
          <p:nvPr>
            <p:ph idx="5" type="pic"/>
          </p:nvPr>
        </p:nvSpPr>
        <p:spPr>
          <a:xfrm>
            <a:off x="10670503" y="4953829"/>
            <a:ext cx="1115604" cy="103164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35" name="Shape 35"/>
        <p:cNvGrpSpPr/>
        <p:nvPr/>
      </p:nvGrpSpPr>
      <p:grpSpPr>
        <a:xfrm>
          <a:off x="0" y="0"/>
          <a:ext cx="0" cy="0"/>
          <a:chOff x="0" y="0"/>
          <a:chExt cx="0" cy="0"/>
        </a:xfrm>
      </p:grpSpPr>
      <p:sp>
        <p:nvSpPr>
          <p:cNvPr id="36" name="Google Shape;36;p8"/>
          <p:cNvSpPr/>
          <p:nvPr>
            <p:ph idx="2" type="pic"/>
          </p:nvPr>
        </p:nvSpPr>
        <p:spPr>
          <a:xfrm>
            <a:off x="3287719" y="2829557"/>
            <a:ext cx="2493163" cy="3133078"/>
          </a:xfrm>
          <a:prstGeom prst="rect">
            <a:avLst/>
          </a:prstGeom>
          <a:noFill/>
          <a:ln>
            <a:noFill/>
          </a:ln>
        </p:spPr>
      </p:sp>
      <p:sp>
        <p:nvSpPr>
          <p:cNvPr id="37" name="Google Shape;37;p8"/>
          <p:cNvSpPr/>
          <p:nvPr>
            <p:ph idx="3" type="pic"/>
          </p:nvPr>
        </p:nvSpPr>
        <p:spPr>
          <a:xfrm>
            <a:off x="6096000" y="1898462"/>
            <a:ext cx="3123409" cy="1978417"/>
          </a:xfrm>
          <a:prstGeom prst="rect">
            <a:avLst/>
          </a:prstGeom>
          <a:noFill/>
          <a:ln>
            <a:noFill/>
          </a:ln>
        </p:spPr>
      </p:sp>
      <p:sp>
        <p:nvSpPr>
          <p:cNvPr id="38" name="Google Shape;38;p8"/>
          <p:cNvSpPr/>
          <p:nvPr>
            <p:ph idx="4" type="pic"/>
          </p:nvPr>
        </p:nvSpPr>
        <p:spPr>
          <a:xfrm>
            <a:off x="6095999" y="4192003"/>
            <a:ext cx="3123409" cy="1758895"/>
          </a:xfrm>
          <a:prstGeom prst="rect">
            <a:avLst/>
          </a:prstGeom>
          <a:noFill/>
          <a:ln>
            <a:noFill/>
          </a:ln>
        </p:spPr>
      </p:sp>
      <p:sp>
        <p:nvSpPr>
          <p:cNvPr id="39" name="Google Shape;39;p8"/>
          <p:cNvSpPr/>
          <p:nvPr>
            <p:ph idx="5" type="pic"/>
          </p:nvPr>
        </p:nvSpPr>
        <p:spPr>
          <a:xfrm>
            <a:off x="9534529" y="1898462"/>
            <a:ext cx="2249488" cy="406417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40" name="Shape 40"/>
        <p:cNvGrpSpPr/>
        <p:nvPr/>
      </p:nvGrpSpPr>
      <p:grpSpPr>
        <a:xfrm>
          <a:off x="0" y="0"/>
          <a:ext cx="0" cy="0"/>
          <a:chOff x="0" y="0"/>
          <a:chExt cx="0" cy="0"/>
        </a:xfrm>
      </p:grpSpPr>
      <p:sp>
        <p:nvSpPr>
          <p:cNvPr id="41" name="Google Shape;41;p9"/>
          <p:cNvSpPr/>
          <p:nvPr>
            <p:ph idx="2" type="pic"/>
          </p:nvPr>
        </p:nvSpPr>
        <p:spPr>
          <a:xfrm>
            <a:off x="9629994" y="1752776"/>
            <a:ext cx="1939605" cy="1939605"/>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42" name="Shape 42"/>
        <p:cNvGrpSpPr/>
        <p:nvPr/>
      </p:nvGrpSpPr>
      <p:grpSpPr>
        <a:xfrm>
          <a:off x="0" y="0"/>
          <a:ext cx="0" cy="0"/>
          <a:chOff x="0" y="0"/>
          <a:chExt cx="0" cy="0"/>
        </a:xfrm>
      </p:grpSpPr>
      <p:sp>
        <p:nvSpPr>
          <p:cNvPr id="43" name="Google Shape;43;p10"/>
          <p:cNvSpPr/>
          <p:nvPr>
            <p:ph idx="2" type="pic"/>
          </p:nvPr>
        </p:nvSpPr>
        <p:spPr>
          <a:xfrm>
            <a:off x="422440" y="5873860"/>
            <a:ext cx="801145" cy="80114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mc:Choice Requires="p14">
      <p:transition spd="slow" p14:dur="24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slide" Target="/ppt/slides/slide4.xml"/><Relationship Id="rId13" Type="http://schemas.openxmlformats.org/officeDocument/2006/relationships/slide" Target="/ppt/slides/slide10.xml"/><Relationship Id="rId12" Type="http://schemas.openxmlformats.org/officeDocument/2006/relationships/slide" Target="/ppt/slides/slide10.xml"/><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14" Type="http://schemas.openxmlformats.org/officeDocument/2006/relationships/image" Target="../media/image6.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4.xml"/><Relationship Id="rId21" Type="http://schemas.openxmlformats.org/officeDocument/2006/relationships/slide" Target="/ppt/slides/slide4.xml"/><Relationship Id="rId24" Type="http://schemas.openxmlformats.org/officeDocument/2006/relationships/slide" Target="/ppt/slides/slide11.xml"/><Relationship Id="rId23" Type="http://schemas.openxmlformats.org/officeDocument/2006/relationships/slide" Target="/ppt/slides/slide4.xml"/><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slide" Target="/ppt/slides/slide11.xml"/><Relationship Id="rId25" Type="http://schemas.openxmlformats.org/officeDocument/2006/relationships/slide" Target="/ppt/slides/slide11.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image" Target="../media/image6.png"/><Relationship Id="rId10" Type="http://schemas.openxmlformats.org/officeDocument/2006/relationships/slide" Target="/ppt/slides/slide4.xml"/><Relationship Id="rId13" Type="http://schemas.openxmlformats.org/officeDocument/2006/relationships/slide" Target="/ppt/slides/slide11.xml"/><Relationship Id="rId12" Type="http://schemas.openxmlformats.org/officeDocument/2006/relationships/slide" Target="/ppt/slides/slide11.xml"/><Relationship Id="rId15" Type="http://schemas.openxmlformats.org/officeDocument/2006/relationships/image" Target="../media/image28.png"/><Relationship Id="rId14" Type="http://schemas.openxmlformats.org/officeDocument/2006/relationships/slide" Target="/ppt/slides/slide11.xml"/><Relationship Id="rId17" Type="http://schemas.openxmlformats.org/officeDocument/2006/relationships/slide" Target="/ppt/slides/slide2.xml"/><Relationship Id="rId16" Type="http://schemas.openxmlformats.org/officeDocument/2006/relationships/slide" Target="/ppt/slides/slide2.xml"/><Relationship Id="rId19" Type="http://schemas.openxmlformats.org/officeDocument/2006/relationships/slide" Target="/ppt/slides/slide3.xml"/><Relationship Id="rId18" Type="http://schemas.openxmlformats.org/officeDocument/2006/relationships/slide" Target="/ppt/slid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slide" Target="/ppt/slides/slide12.xml"/><Relationship Id="rId10" Type="http://schemas.openxmlformats.org/officeDocument/2006/relationships/slide" Target="/ppt/slides/slide4.xml"/><Relationship Id="rId13" Type="http://schemas.openxmlformats.org/officeDocument/2006/relationships/slide" Target="/ppt/slides/slide12.xml"/><Relationship Id="rId12" Type="http://schemas.openxmlformats.org/officeDocument/2006/relationships/slide" Target="/ppt/slides/slide12.xml"/><Relationship Id="rId14" Type="http://schemas.openxmlformats.org/officeDocument/2006/relationships/image" Target="../media/image6.png"/></Relationships>
</file>

<file path=ppt/slides/_rels/slide13.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4.xml"/><Relationship Id="rId21" Type="http://schemas.openxmlformats.org/officeDocument/2006/relationships/slide" Target="/ppt/slides/slide4.xml"/><Relationship Id="rId24" Type="http://schemas.openxmlformats.org/officeDocument/2006/relationships/slide" Target="/ppt/slides/slide13.xml"/><Relationship Id="rId23" Type="http://schemas.openxmlformats.org/officeDocument/2006/relationships/slide" Target="/ppt/slides/slide13.xml"/><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image" Target="../media/image27.png"/><Relationship Id="rId25" Type="http://schemas.openxmlformats.org/officeDocument/2006/relationships/slide" Target="/ppt/slides/slide13.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image" Target="../media/image6.png"/><Relationship Id="rId10" Type="http://schemas.openxmlformats.org/officeDocument/2006/relationships/slide" Target="/ppt/slides/slide4.xml"/><Relationship Id="rId13" Type="http://schemas.openxmlformats.org/officeDocument/2006/relationships/slide" Target="/ppt/slides/slide13.xml"/><Relationship Id="rId12" Type="http://schemas.openxmlformats.org/officeDocument/2006/relationships/slide" Target="/ppt/slides/slide13.xml"/><Relationship Id="rId15" Type="http://schemas.openxmlformats.org/officeDocument/2006/relationships/slide" Target="/ppt/slides/slide2.xml"/><Relationship Id="rId14" Type="http://schemas.openxmlformats.org/officeDocument/2006/relationships/slide" Target="/ppt/slides/slide13.xml"/><Relationship Id="rId17" Type="http://schemas.openxmlformats.org/officeDocument/2006/relationships/slide" Target="/ppt/slides/slide3.xml"/><Relationship Id="rId16" Type="http://schemas.openxmlformats.org/officeDocument/2006/relationships/slide" Target="/ppt/slides/slide2.xml"/><Relationship Id="rId19" Type="http://schemas.openxmlformats.org/officeDocument/2006/relationships/slide" Target="/ppt/slides/slide4.xml"/><Relationship Id="rId18" Type="http://schemas.openxmlformats.org/officeDocument/2006/relationships/slide" Target="/ppt/slides/slide3.xml"/></Relationships>
</file>

<file path=ppt/slides/_rels/slide14.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4.xml"/><Relationship Id="rId21" Type="http://schemas.openxmlformats.org/officeDocument/2006/relationships/slide" Target="/ppt/slides/slide4.xml"/><Relationship Id="rId24" Type="http://schemas.openxmlformats.org/officeDocument/2006/relationships/slide" Target="/ppt/slides/slide14.xml"/><Relationship Id="rId23" Type="http://schemas.openxmlformats.org/officeDocument/2006/relationships/slide" Target="/ppt/slides/slide14.xml"/><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image" Target="../media/image26.png"/><Relationship Id="rId25" Type="http://schemas.openxmlformats.org/officeDocument/2006/relationships/slide" Target="/ppt/slides/slide14.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image" Target="../media/image6.png"/><Relationship Id="rId10" Type="http://schemas.openxmlformats.org/officeDocument/2006/relationships/slide" Target="/ppt/slides/slide4.xml"/><Relationship Id="rId13" Type="http://schemas.openxmlformats.org/officeDocument/2006/relationships/slide" Target="/ppt/slides/slide14.xml"/><Relationship Id="rId12" Type="http://schemas.openxmlformats.org/officeDocument/2006/relationships/slide" Target="/ppt/slides/slide14.xml"/><Relationship Id="rId15" Type="http://schemas.openxmlformats.org/officeDocument/2006/relationships/slide" Target="/ppt/slides/slide2.xml"/><Relationship Id="rId14" Type="http://schemas.openxmlformats.org/officeDocument/2006/relationships/slide" Target="/ppt/slides/slide14.xml"/><Relationship Id="rId17" Type="http://schemas.openxmlformats.org/officeDocument/2006/relationships/slide" Target="/ppt/slides/slide3.xml"/><Relationship Id="rId16" Type="http://schemas.openxmlformats.org/officeDocument/2006/relationships/slide" Target="/ppt/slides/slide2.xml"/><Relationship Id="rId19" Type="http://schemas.openxmlformats.org/officeDocument/2006/relationships/slide" Target="/ppt/slides/slide4.xml"/><Relationship Id="rId18" Type="http://schemas.openxmlformats.org/officeDocument/2006/relationships/slide" Target="/ppt/slides/slide3.xml"/></Relationships>
</file>

<file path=ppt/slides/_rels/slide15.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4.xml"/><Relationship Id="rId21" Type="http://schemas.openxmlformats.org/officeDocument/2006/relationships/slide" Target="/ppt/slides/slide4.xml"/><Relationship Id="rId24" Type="http://schemas.openxmlformats.org/officeDocument/2006/relationships/slide" Target="/ppt/slides/slide15.xml"/><Relationship Id="rId23" Type="http://schemas.openxmlformats.org/officeDocument/2006/relationships/slide" Target="/ppt/slides/slide15.xml"/><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6" Type="http://schemas.openxmlformats.org/officeDocument/2006/relationships/image" Target="../media/image22.png"/><Relationship Id="rId25" Type="http://schemas.openxmlformats.org/officeDocument/2006/relationships/slide" Target="/ppt/slides/slide15.xml"/><Relationship Id="rId27" Type="http://schemas.openxmlformats.org/officeDocument/2006/relationships/image" Target="../media/image14.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image" Target="../media/image6.png"/><Relationship Id="rId10" Type="http://schemas.openxmlformats.org/officeDocument/2006/relationships/slide" Target="/ppt/slides/slide4.xml"/><Relationship Id="rId13" Type="http://schemas.openxmlformats.org/officeDocument/2006/relationships/slide" Target="/ppt/slides/slide15.xml"/><Relationship Id="rId12" Type="http://schemas.openxmlformats.org/officeDocument/2006/relationships/slide" Target="/ppt/slides/slide15.xml"/><Relationship Id="rId15" Type="http://schemas.openxmlformats.org/officeDocument/2006/relationships/slide" Target="/ppt/slides/slide2.xml"/><Relationship Id="rId14" Type="http://schemas.openxmlformats.org/officeDocument/2006/relationships/slide" Target="/ppt/slides/slide15.xml"/><Relationship Id="rId17" Type="http://schemas.openxmlformats.org/officeDocument/2006/relationships/slide" Target="/ppt/slides/slide3.xml"/><Relationship Id="rId16" Type="http://schemas.openxmlformats.org/officeDocument/2006/relationships/slide" Target="/ppt/slides/slide2.xml"/><Relationship Id="rId19" Type="http://schemas.openxmlformats.org/officeDocument/2006/relationships/slide" Target="/ppt/slides/slide4.xml"/><Relationship Id="rId18" Type="http://schemas.openxmlformats.org/officeDocument/2006/relationships/slide" Target="/ppt/slides/slide3.xml"/></Relationships>
</file>

<file path=ppt/slides/_rels/slide16.xml.rels><?xml version="1.0" encoding="UTF-8" standalone="yes"?><Relationships xmlns="http://schemas.openxmlformats.org/package/2006/relationships"><Relationship Id="rId20" Type="http://schemas.openxmlformats.org/officeDocument/2006/relationships/slide" Target="/ppt/slides/slide4.xml"/><Relationship Id="rId22" Type="http://schemas.openxmlformats.org/officeDocument/2006/relationships/slide" Target="/ppt/slides/slide4.xml"/><Relationship Id="rId21" Type="http://schemas.openxmlformats.org/officeDocument/2006/relationships/slide" Target="/ppt/slides/slide4.xml"/><Relationship Id="rId24" Type="http://schemas.openxmlformats.org/officeDocument/2006/relationships/slide" Target="/ppt/slides/slide16.xml"/><Relationship Id="rId23" Type="http://schemas.openxmlformats.org/officeDocument/2006/relationships/slide" Target="/ppt/slides/slide16.xml"/><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25" Type="http://schemas.openxmlformats.org/officeDocument/2006/relationships/slide" Target="/ppt/slides/slide16.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 Id="rId11" Type="http://schemas.openxmlformats.org/officeDocument/2006/relationships/image" Target="../media/image6.png"/><Relationship Id="rId10" Type="http://schemas.openxmlformats.org/officeDocument/2006/relationships/slide" Target="/ppt/slides/slide4.xml"/><Relationship Id="rId13" Type="http://schemas.openxmlformats.org/officeDocument/2006/relationships/slide" Target="/ppt/slides/slide16.xml"/><Relationship Id="rId12" Type="http://schemas.openxmlformats.org/officeDocument/2006/relationships/slide" Target="/ppt/slides/slide16.xml"/><Relationship Id="rId15" Type="http://schemas.openxmlformats.org/officeDocument/2006/relationships/slide" Target="/ppt/slides/slide2.xml"/><Relationship Id="rId14" Type="http://schemas.openxmlformats.org/officeDocument/2006/relationships/slide" Target="/ppt/slides/slide16.xml"/><Relationship Id="rId17" Type="http://schemas.openxmlformats.org/officeDocument/2006/relationships/slide" Target="/ppt/slides/slide3.xml"/><Relationship Id="rId16" Type="http://schemas.openxmlformats.org/officeDocument/2006/relationships/slide" Target="/ppt/slides/slide2.xml"/><Relationship Id="rId19" Type="http://schemas.openxmlformats.org/officeDocument/2006/relationships/slide" Target="/ppt/slides/slide4.xml"/><Relationship Id="rId18" Type="http://schemas.openxmlformats.org/officeDocument/2006/relationships/slide" Target="/ppt/slid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hyperlink" Target="http://drive.google.com/file/d/1o9iysapECwgL5LSLP8Dafay4bRm8aYDV/view" TargetMode="External"/><Relationship Id="rId6" Type="http://schemas.openxmlformats.org/officeDocument/2006/relationships/image" Target="../media/image12.png"/><Relationship Id="rId7" Type="http://schemas.openxmlformats.org/officeDocument/2006/relationships/hyperlink" Target="http://www.youtube.com/watch?v=b7QlX3yR2xs" TargetMode="External"/><Relationship Id="rId8" Type="http://schemas.openxmlformats.org/officeDocument/2006/relationships/image" Target="../media/image29.jpg"/></Relationships>
</file>

<file path=ppt/slides/_rels/slide2.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slide" Target="/ppt/slides/slide4.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11.xml"/><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slide" Target="/ppt/slides/slide4.xml"/><Relationship Id="rId15" Type="http://schemas.openxmlformats.org/officeDocument/2006/relationships/slide" Target="/ppt/slides/slide2.xml"/><Relationship Id="rId14" Type="http://schemas.openxmlformats.org/officeDocument/2006/relationships/slide" Target="/ppt/slides/slide11.xml"/><Relationship Id="rId16"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3.xml"/><Relationship Id="rId7" Type="http://schemas.openxmlformats.org/officeDocument/2006/relationships/slide" Target="/ppt/slides/slide3.xml"/><Relationship Id="rId8"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1" Type="http://schemas.openxmlformats.org/officeDocument/2006/relationships/image" Target="../media/image4.jpg"/><Relationship Id="rId10" Type="http://schemas.openxmlformats.org/officeDocument/2006/relationships/image" Target="../media/image19.jpg"/><Relationship Id="rId13" Type="http://schemas.openxmlformats.org/officeDocument/2006/relationships/image" Target="../media/image9.jpg"/><Relationship Id="rId12"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slide" Target="/ppt/slides/slide4.xml"/><Relationship Id="rId9" Type="http://schemas.openxmlformats.org/officeDocument/2006/relationships/image" Target="../media/image8.jpg"/><Relationship Id="rId15" Type="http://schemas.openxmlformats.org/officeDocument/2006/relationships/image" Target="../media/image24.jpg"/><Relationship Id="rId14" Type="http://schemas.openxmlformats.org/officeDocument/2006/relationships/image" Target="../media/image32.jpg"/><Relationship Id="rId17" Type="http://schemas.openxmlformats.org/officeDocument/2006/relationships/slide" Target="/ppt/slides/slide2.xml"/><Relationship Id="rId16" Type="http://schemas.openxmlformats.org/officeDocument/2006/relationships/slide" Target="/ppt/slides/slide2.xml"/><Relationship Id="rId5" Type="http://schemas.openxmlformats.org/officeDocument/2006/relationships/slide" Target="/ppt/slides/slide4.xml"/><Relationship Id="rId19" Type="http://schemas.openxmlformats.org/officeDocument/2006/relationships/slide" Target="/ppt/slides/slide3.xml"/><Relationship Id="rId6" Type="http://schemas.openxmlformats.org/officeDocument/2006/relationships/slide" Target="/ppt/slides/slide4.xml"/><Relationship Id="rId18"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3" Type="http://schemas.openxmlformats.org/officeDocument/2006/relationships/slide" Target="/ppt/slides/slide5.xml"/><Relationship Id="rId12" Type="http://schemas.openxmlformats.org/officeDocument/2006/relationships/slide" Target="/ppt/slides/slide4.xm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slide" Target="/ppt/slides/slide4.xml"/><Relationship Id="rId15" Type="http://schemas.openxmlformats.org/officeDocument/2006/relationships/slide" Target="/ppt/slides/slide5.xml"/><Relationship Id="rId14" Type="http://schemas.openxmlformats.org/officeDocument/2006/relationships/slide" Target="/ppt/slides/slide5.xml"/><Relationship Id="rId16" Type="http://schemas.openxmlformats.org/officeDocument/2006/relationships/image" Target="../media/image6.png"/><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slide" Target="/ppt/slides/slide3.xml"/><Relationship Id="rId8"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slide" Target="/ppt/slides/slide4.xml"/><Relationship Id="rId13" Type="http://schemas.openxmlformats.org/officeDocument/2006/relationships/slide" Target="/ppt/slides/slide6.xml"/><Relationship Id="rId12" Type="http://schemas.openxmlformats.org/officeDocument/2006/relationships/slide" Target="/ppt/slides/slide6.xm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image" Target="../media/image17.png"/><Relationship Id="rId14" Type="http://schemas.openxmlformats.org/officeDocument/2006/relationships/image" Target="../media/image6.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3.xml"/><Relationship Id="rId13" Type="http://schemas.openxmlformats.org/officeDocument/2006/relationships/slide" Target="/ppt/slides/slide4.xml"/><Relationship Id="rId12" Type="http://schemas.openxmlformats.org/officeDocument/2006/relationships/slide" Target="/ppt/slides/slide4.xml"/><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slide" Target="/ppt/slides/slide3.xml"/><Relationship Id="rId15" Type="http://schemas.openxmlformats.org/officeDocument/2006/relationships/slide" Target="/ppt/slides/slide7.xml"/><Relationship Id="rId14" Type="http://schemas.openxmlformats.org/officeDocument/2006/relationships/slide" Target="/ppt/slides/slide4.xml"/><Relationship Id="rId17" Type="http://schemas.openxmlformats.org/officeDocument/2006/relationships/slide" Target="/ppt/slides/slide7.xml"/><Relationship Id="rId16" Type="http://schemas.openxmlformats.org/officeDocument/2006/relationships/slide" Target="/ppt/slides/slide7.xml"/><Relationship Id="rId5" Type="http://schemas.openxmlformats.org/officeDocument/2006/relationships/image" Target="../media/image15.png"/><Relationship Id="rId6" Type="http://schemas.openxmlformats.org/officeDocument/2006/relationships/image" Target="../media/image13.png"/><Relationship Id="rId18" Type="http://schemas.openxmlformats.org/officeDocument/2006/relationships/image" Target="../media/image6.png"/><Relationship Id="rId7" Type="http://schemas.openxmlformats.org/officeDocument/2006/relationships/slide" Target="/ppt/slides/slide2.xml"/><Relationship Id="rId8"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1" Type="http://schemas.openxmlformats.org/officeDocument/2006/relationships/slide" Target="/ppt/slides/slide8.xml"/><Relationship Id="rId10" Type="http://schemas.openxmlformats.org/officeDocument/2006/relationships/slide" Target="/ppt/slides/slide4.xml"/><Relationship Id="rId13" Type="http://schemas.openxmlformats.org/officeDocument/2006/relationships/slide" Target="/ppt/slides/slide8.xml"/><Relationship Id="rId12" Type="http://schemas.openxmlformats.org/officeDocument/2006/relationships/slide" Target="/ppt/slides/slide8.xml"/><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14" Type="http://schemas.openxmlformats.org/officeDocument/2006/relationships/image" Target="../media/image6.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9.xml"/><Relationship Id="rId10" Type="http://schemas.openxmlformats.org/officeDocument/2006/relationships/slide" Target="/ppt/slides/slide4.xml"/><Relationship Id="rId13" Type="http://schemas.openxmlformats.org/officeDocument/2006/relationships/slide" Target="/ppt/slides/slide9.xml"/><Relationship Id="rId12" Type="http://schemas.openxmlformats.org/officeDocument/2006/relationships/slide" Target="/ppt/slides/slide9.xml"/><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image" Target="../media/image6.png"/><Relationship Id="rId16" Type="http://schemas.openxmlformats.org/officeDocument/2006/relationships/image" Target="../media/image23.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4.xml"/><Relationship Id="rId8"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3">
            <a:alphaModFix/>
          </a:blip>
          <a:srcRect b="0" l="0" r="0" t="0"/>
          <a:stretch/>
        </p:blipFill>
        <p:spPr>
          <a:xfrm>
            <a:off x="6096000" y="2388833"/>
            <a:ext cx="1524001" cy="1517516"/>
          </a:xfrm>
          <a:prstGeom prst="rect">
            <a:avLst/>
          </a:prstGeom>
          <a:noFill/>
          <a:ln>
            <a:noFill/>
          </a:ln>
        </p:spPr>
      </p:pic>
      <p:sp>
        <p:nvSpPr>
          <p:cNvPr id="108" name="Google Shape;108;p20"/>
          <p:cNvSpPr txBox="1"/>
          <p:nvPr/>
        </p:nvSpPr>
        <p:spPr>
          <a:xfrm>
            <a:off x="8019901" y="2388821"/>
            <a:ext cx="29739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6000" u="none" cap="none" strike="noStrike">
                <a:solidFill>
                  <a:srgbClr val="1ED760"/>
                </a:solidFill>
                <a:latin typeface="Poppins SemiBold"/>
                <a:ea typeface="Poppins SemiBold"/>
                <a:cs typeface="Poppins SemiBold"/>
                <a:sym typeface="Poppins SemiBold"/>
              </a:rPr>
              <a:t>Spotify</a:t>
            </a:r>
            <a:endParaRPr/>
          </a:p>
        </p:txBody>
      </p:sp>
      <p:sp>
        <p:nvSpPr>
          <p:cNvPr id="109" name="Google Shape;109;p20"/>
          <p:cNvSpPr txBox="1"/>
          <p:nvPr/>
        </p:nvSpPr>
        <p:spPr>
          <a:xfrm>
            <a:off x="7727251" y="3363034"/>
            <a:ext cx="37050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lt1"/>
                </a:solidFill>
                <a:latin typeface="Poppins Medium"/>
                <a:ea typeface="Poppins Medium"/>
                <a:cs typeface="Poppins Medium"/>
                <a:sym typeface="Poppins Medium"/>
              </a:rPr>
              <a:t>Music Sentiment Analysis</a:t>
            </a:r>
            <a:endParaRPr/>
          </a:p>
        </p:txBody>
      </p:sp>
      <p:pic>
        <p:nvPicPr>
          <p:cNvPr descr="A person in a red shirt&#10;&#10;Description automatically generated with medium confidence" id="110" name="Google Shape;110;p20"/>
          <p:cNvPicPr preferRelativeResize="0"/>
          <p:nvPr>
            <p:ph idx="2" type="pic"/>
          </p:nvPr>
        </p:nvPicPr>
        <p:blipFill rotWithShape="1">
          <a:blip r:embed="rId4">
            <a:alphaModFix/>
          </a:blip>
          <a:srcRect b="19" l="0" r="0" t="19"/>
          <a:stretch/>
        </p:blipFill>
        <p:spPr>
          <a:xfrm>
            <a:off x="863600" y="673100"/>
            <a:ext cx="4495799" cy="6870700"/>
          </a:xfrm>
          <a:prstGeom prst="rect">
            <a:avLst/>
          </a:prstGeom>
          <a:noFill/>
          <a:ln>
            <a:noFill/>
          </a:ln>
        </p:spPr>
      </p:pic>
      <p:sp>
        <p:nvSpPr>
          <p:cNvPr id="111" name="Google Shape;111;p20"/>
          <p:cNvSpPr txBox="1"/>
          <p:nvPr/>
        </p:nvSpPr>
        <p:spPr>
          <a:xfrm>
            <a:off x="5641550" y="4603475"/>
            <a:ext cx="52680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N" sz="1800">
                <a:solidFill>
                  <a:schemeClr val="lt1"/>
                </a:solidFill>
                <a:latin typeface="Calibri"/>
                <a:ea typeface="Calibri"/>
                <a:cs typeface="Calibri"/>
                <a:sym typeface="Calibri"/>
              </a:rPr>
              <a:t>Neha Thonta  - 219009543</a:t>
            </a:r>
            <a:br>
              <a:rPr lang="en-IN" sz="1800">
                <a:solidFill>
                  <a:schemeClr val="lt1"/>
                </a:solidFill>
                <a:latin typeface="Calibri"/>
                <a:ea typeface="Calibri"/>
                <a:cs typeface="Calibri"/>
                <a:sym typeface="Calibri"/>
              </a:rPr>
            </a:br>
            <a:r>
              <a:rPr lang="en-IN" sz="1800">
                <a:solidFill>
                  <a:schemeClr val="lt1"/>
                </a:solidFill>
                <a:latin typeface="Calibri"/>
                <a:ea typeface="Calibri"/>
                <a:cs typeface="Calibri"/>
                <a:sym typeface="Calibri"/>
              </a:rPr>
              <a:t>Yanhan Chen - 218003651</a:t>
            </a:r>
            <a:br>
              <a:rPr lang="en-IN" sz="1800">
                <a:solidFill>
                  <a:schemeClr val="lt1"/>
                </a:solidFill>
                <a:latin typeface="Calibri"/>
                <a:ea typeface="Calibri"/>
                <a:cs typeface="Calibri"/>
                <a:sym typeface="Calibri"/>
              </a:rPr>
            </a:br>
            <a:r>
              <a:rPr lang="en-IN" sz="1800">
                <a:solidFill>
                  <a:schemeClr val="lt1"/>
                </a:solidFill>
                <a:latin typeface="Calibri"/>
                <a:ea typeface="Calibri"/>
                <a:cs typeface="Calibri"/>
                <a:sym typeface="Calibri"/>
              </a:rPr>
              <a:t>Varun Gandikota - 216007355</a:t>
            </a:r>
            <a:br>
              <a:rPr lang="en-IN" sz="1800">
                <a:solidFill>
                  <a:schemeClr val="lt1"/>
                </a:solidFill>
                <a:latin typeface="Calibri"/>
                <a:ea typeface="Calibri"/>
                <a:cs typeface="Calibri"/>
                <a:sym typeface="Calibri"/>
              </a:rPr>
            </a:br>
            <a:r>
              <a:rPr lang="en-IN" sz="1800">
                <a:solidFill>
                  <a:schemeClr val="lt1"/>
                </a:solidFill>
                <a:latin typeface="Calibri"/>
                <a:ea typeface="Calibri"/>
                <a:cs typeface="Calibri"/>
                <a:sym typeface="Calibri"/>
              </a:rPr>
              <a:t>Ganesh Raj Kyatham - 219001760</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9"/>
          <p:cNvSpPr txBox="1"/>
          <p:nvPr/>
        </p:nvSpPr>
        <p:spPr>
          <a:xfrm>
            <a:off x="3348300" y="845775"/>
            <a:ext cx="7716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100">
                <a:solidFill>
                  <a:srgbClr val="1ED760"/>
                </a:solidFill>
                <a:latin typeface="Poppins"/>
                <a:ea typeface="Poppins"/>
                <a:cs typeface="Poppins"/>
                <a:sym typeface="Poppins"/>
              </a:rPr>
              <a:t>Sentiment Analysis </a:t>
            </a:r>
            <a:endParaRPr sz="4100">
              <a:solidFill>
                <a:srgbClr val="1ED760"/>
              </a:solidFill>
              <a:latin typeface="Poppins"/>
              <a:ea typeface="Poppins"/>
              <a:cs typeface="Poppins"/>
              <a:sym typeface="Poppins"/>
            </a:endParaRPr>
          </a:p>
        </p:txBody>
      </p:sp>
      <p:sp>
        <p:nvSpPr>
          <p:cNvPr id="614" name="Google Shape;614;p29"/>
          <p:cNvSpPr txBox="1"/>
          <p:nvPr>
            <p:ph idx="1" type="body"/>
          </p:nvPr>
        </p:nvSpPr>
        <p:spPr>
          <a:xfrm>
            <a:off x="3519600" y="2122013"/>
            <a:ext cx="8074800" cy="5049600"/>
          </a:xfrm>
          <a:prstGeom prst="rect">
            <a:avLst/>
          </a:prstGeom>
        </p:spPr>
        <p:txBody>
          <a:bodyPr anchorCtr="0" anchor="t" bIns="45700" lIns="91425" spcFirstLastPara="1" rIns="91425" wrap="square" tIns="45700">
            <a:normAutofit/>
          </a:bodyPr>
          <a:lstStyle/>
          <a:p>
            <a:pPr indent="-342900" lvl="0" marL="457200" rtl="0" algn="just">
              <a:lnSpc>
                <a:spcPct val="115000"/>
              </a:lnSpc>
              <a:spcBef>
                <a:spcPts val="1000"/>
              </a:spcBef>
              <a:spcAft>
                <a:spcPts val="0"/>
              </a:spcAft>
              <a:buClr>
                <a:srgbClr val="B4B5B2"/>
              </a:buClr>
              <a:buSzPts val="1800"/>
              <a:buFont typeface="Poppins"/>
              <a:buChar char="•"/>
            </a:pPr>
            <a:r>
              <a:rPr lang="en-IN" sz="1800">
                <a:solidFill>
                  <a:srgbClr val="B4B5B2"/>
                </a:solidFill>
                <a:latin typeface="Poppins"/>
                <a:ea typeface="Poppins"/>
                <a:cs typeface="Poppins"/>
                <a:sym typeface="Poppins"/>
              </a:rPr>
              <a:t>The albums are scored for positivity and negativity using afinn lexicon. </a:t>
            </a:r>
            <a:endParaRPr sz="1800">
              <a:solidFill>
                <a:srgbClr val="B4B5B2"/>
              </a:solidFill>
              <a:latin typeface="Poppins"/>
              <a:ea typeface="Poppins"/>
              <a:cs typeface="Poppins"/>
              <a:sym typeface="Poppins"/>
            </a:endParaRPr>
          </a:p>
          <a:p>
            <a:pPr indent="0" lvl="0" marL="457200" rtl="0" algn="just">
              <a:lnSpc>
                <a:spcPct val="115000"/>
              </a:lnSpc>
              <a:spcBef>
                <a:spcPts val="1000"/>
              </a:spcBef>
              <a:spcAft>
                <a:spcPts val="0"/>
              </a:spcAft>
              <a:buNone/>
            </a:pPr>
            <a:r>
              <a:t/>
            </a:r>
            <a:endParaRPr sz="1800">
              <a:solidFill>
                <a:srgbClr val="B4B5B2"/>
              </a:solidFill>
              <a:latin typeface="Poppins"/>
              <a:ea typeface="Poppins"/>
              <a:cs typeface="Poppins"/>
              <a:sym typeface="Poppins"/>
            </a:endParaRPr>
          </a:p>
          <a:p>
            <a:pPr indent="-342900" lvl="0" marL="457200" rtl="0" algn="just">
              <a:lnSpc>
                <a:spcPct val="115000"/>
              </a:lnSpc>
              <a:spcBef>
                <a:spcPts val="1000"/>
              </a:spcBef>
              <a:spcAft>
                <a:spcPts val="0"/>
              </a:spcAft>
              <a:buClr>
                <a:srgbClr val="B4B5B2"/>
              </a:buClr>
              <a:buSzPts val="1800"/>
              <a:buFont typeface="Poppins"/>
              <a:buChar char="•"/>
            </a:pPr>
            <a:r>
              <a:rPr lang="en-IN" sz="1800">
                <a:solidFill>
                  <a:srgbClr val="B4B5B2"/>
                </a:solidFill>
                <a:latin typeface="Poppins"/>
                <a:ea typeface="Poppins"/>
                <a:cs typeface="Poppins"/>
                <a:sym typeface="Poppins"/>
              </a:rPr>
              <a:t>The ratio of positive words to negative words gives us another metric that indicates how positive or negative the song is.</a:t>
            </a:r>
            <a:endParaRPr sz="1800">
              <a:solidFill>
                <a:srgbClr val="B4B5B2"/>
              </a:solidFill>
              <a:latin typeface="Poppins"/>
              <a:ea typeface="Poppins"/>
              <a:cs typeface="Poppins"/>
              <a:sym typeface="Poppins"/>
            </a:endParaRPr>
          </a:p>
        </p:txBody>
      </p:sp>
      <p:sp>
        <p:nvSpPr>
          <p:cNvPr id="615" name="Google Shape;615;p29"/>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16" name="Google Shape;616;p29"/>
          <p:cNvGrpSpPr/>
          <p:nvPr/>
        </p:nvGrpSpPr>
        <p:grpSpPr>
          <a:xfrm>
            <a:off x="400070" y="221666"/>
            <a:ext cx="361219" cy="70242"/>
            <a:chOff x="249382" y="221673"/>
            <a:chExt cx="234497" cy="45600"/>
          </a:xfrm>
        </p:grpSpPr>
        <p:sp>
          <p:nvSpPr>
            <p:cNvPr id="617" name="Google Shape;617;p29"/>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29"/>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29"/>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0" name="Google Shape;620;p29">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621" name="Google Shape;621;p29">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29">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623" name="Google Shape;623;p29">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29">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625" name="Google Shape;625;p29"/>
          <p:cNvGrpSpPr/>
          <p:nvPr/>
        </p:nvGrpSpPr>
        <p:grpSpPr>
          <a:xfrm>
            <a:off x="431322" y="1764517"/>
            <a:ext cx="177883" cy="206002"/>
            <a:chOff x="431322" y="1764517"/>
            <a:chExt cx="177883" cy="206002"/>
          </a:xfrm>
        </p:grpSpPr>
        <p:sp>
          <p:nvSpPr>
            <p:cNvPr id="626" name="Google Shape;626;p29">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29">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9">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9" name="Google Shape;629;p29">
            <a:hlinkClick action="ppaction://hlinksldjump" r:id="rId11"/>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630" name="Google Shape;630;p29"/>
          <p:cNvGrpSpPr/>
          <p:nvPr/>
        </p:nvGrpSpPr>
        <p:grpSpPr>
          <a:xfrm>
            <a:off x="431322" y="2214773"/>
            <a:ext cx="203700" cy="203700"/>
            <a:chOff x="431322" y="2214773"/>
            <a:chExt cx="203700" cy="203700"/>
          </a:xfrm>
        </p:grpSpPr>
        <p:sp>
          <p:nvSpPr>
            <p:cNvPr id="631" name="Google Shape;631;p29">
              <a:hlinkClick action="ppaction://hlinksldjump" r:id="rId12"/>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632" name="Google Shape;632;p29">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633" name="Google Shape;633;p29"/>
          <p:cNvGrpSpPr/>
          <p:nvPr/>
        </p:nvGrpSpPr>
        <p:grpSpPr>
          <a:xfrm>
            <a:off x="431336" y="2660278"/>
            <a:ext cx="203692" cy="203692"/>
            <a:chOff x="431321" y="3254199"/>
            <a:chExt cx="265500" cy="265500"/>
          </a:xfrm>
        </p:grpSpPr>
        <p:sp>
          <p:nvSpPr>
            <p:cNvPr id="634" name="Google Shape;634;p29">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635" name="Google Shape;635;p29">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6" name="Google Shape;636;p29">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637" name="Google Shape;637;p29"/>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638" name="Google Shape;638;p29">
            <a:hlinkClick/>
          </p:cNvPr>
          <p:cNvSpPr txBox="1"/>
          <p:nvPr/>
        </p:nvSpPr>
        <p:spPr>
          <a:xfrm>
            <a:off x="869326" y="3479250"/>
            <a:ext cx="1743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a:solidFill>
                <a:srgbClr val="1ED760"/>
              </a:solidFill>
            </a:endParaRPr>
          </a:p>
        </p:txBody>
      </p:sp>
      <p:sp>
        <p:nvSpPr>
          <p:cNvPr id="639" name="Google Shape;639;p29">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640" name="Google Shape;640;p29">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1" name="Google Shape;641;p29"/>
          <p:cNvGrpSpPr/>
          <p:nvPr/>
        </p:nvGrpSpPr>
        <p:grpSpPr>
          <a:xfrm>
            <a:off x="431322" y="2214773"/>
            <a:ext cx="203700" cy="203700"/>
            <a:chOff x="431322" y="2214773"/>
            <a:chExt cx="203700" cy="203700"/>
          </a:xfrm>
        </p:grpSpPr>
        <p:sp>
          <p:nvSpPr>
            <p:cNvPr id="642" name="Google Shape;642;p29">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643" name="Google Shape;643;p29">
              <a:hlinkClick/>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644" name="Google Shape;644;p29">
            <a:hlinkClick/>
          </p:cNvPr>
          <p:cNvSpPr/>
          <p:nvPr/>
        </p:nvSpPr>
        <p:spPr>
          <a:xfrm>
            <a:off x="467344" y="347809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B4B5B2"/>
              </a:solidFill>
              <a:latin typeface="Calibri"/>
              <a:ea typeface="Calibri"/>
              <a:cs typeface="Calibri"/>
              <a:sym typeface="Calibri"/>
            </a:endParaRPr>
          </a:p>
        </p:txBody>
      </p:sp>
      <p:grpSp>
        <p:nvGrpSpPr>
          <p:cNvPr id="645" name="Google Shape;645;p29"/>
          <p:cNvGrpSpPr/>
          <p:nvPr/>
        </p:nvGrpSpPr>
        <p:grpSpPr>
          <a:xfrm>
            <a:off x="3258464" y="292131"/>
            <a:ext cx="297955" cy="297955"/>
            <a:chOff x="8892506" y="664914"/>
            <a:chExt cx="209400" cy="209400"/>
          </a:xfrm>
        </p:grpSpPr>
        <p:sp>
          <p:nvSpPr>
            <p:cNvPr id="646" name="Google Shape;646;p29">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647" name="Google Shape;647;p29">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8" name="Google Shape;648;p29"/>
          <p:cNvGrpSpPr/>
          <p:nvPr/>
        </p:nvGrpSpPr>
        <p:grpSpPr>
          <a:xfrm flipH="1">
            <a:off x="3665524" y="292131"/>
            <a:ext cx="297955" cy="297955"/>
            <a:chOff x="8892506" y="664914"/>
            <a:chExt cx="209400" cy="209400"/>
          </a:xfrm>
        </p:grpSpPr>
        <p:sp>
          <p:nvSpPr>
            <p:cNvPr id="649" name="Google Shape;649;p29">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650" name="Google Shape;650;p29">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1" name="Google Shape;651;p29"/>
          <p:cNvGrpSpPr/>
          <p:nvPr/>
        </p:nvGrpSpPr>
        <p:grpSpPr>
          <a:xfrm>
            <a:off x="9104466" y="294121"/>
            <a:ext cx="1011000" cy="311702"/>
            <a:chOff x="9104466" y="294121"/>
            <a:chExt cx="1011000" cy="311702"/>
          </a:xfrm>
        </p:grpSpPr>
        <p:sp>
          <p:nvSpPr>
            <p:cNvPr id="652" name="Google Shape;652;p29"/>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29"/>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654" name="Google Shape;654;p29"/>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 name="Google Shape;655;p29"/>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656" name="Google Shape;656;p29"/>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29"/>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29"/>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20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662" name="Shape 662"/>
        <p:cNvGrpSpPr/>
        <p:nvPr/>
      </p:nvGrpSpPr>
      <p:grpSpPr>
        <a:xfrm>
          <a:off x="0" y="0"/>
          <a:ext cx="0" cy="0"/>
          <a:chOff x="0" y="0"/>
          <a:chExt cx="0" cy="0"/>
        </a:xfrm>
      </p:grpSpPr>
      <p:sp>
        <p:nvSpPr>
          <p:cNvPr id="663" name="Google Shape;663;p30"/>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4" name="Google Shape;664;p30"/>
          <p:cNvGrpSpPr/>
          <p:nvPr/>
        </p:nvGrpSpPr>
        <p:grpSpPr>
          <a:xfrm>
            <a:off x="400070" y="221666"/>
            <a:ext cx="361219" cy="70242"/>
            <a:chOff x="249382" y="221673"/>
            <a:chExt cx="234497" cy="45600"/>
          </a:xfrm>
        </p:grpSpPr>
        <p:sp>
          <p:nvSpPr>
            <p:cNvPr id="665" name="Google Shape;665;p3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3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3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68" name="Google Shape;668;p30"/>
          <p:cNvGrpSpPr/>
          <p:nvPr/>
        </p:nvGrpSpPr>
        <p:grpSpPr>
          <a:xfrm>
            <a:off x="9104466" y="294121"/>
            <a:ext cx="1011000" cy="311702"/>
            <a:chOff x="9104466" y="294121"/>
            <a:chExt cx="1011000" cy="311702"/>
          </a:xfrm>
        </p:grpSpPr>
        <p:sp>
          <p:nvSpPr>
            <p:cNvPr id="669" name="Google Shape;669;p30"/>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30"/>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671" name="Google Shape;671;p30"/>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30"/>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673" name="Google Shape;673;p30"/>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30"/>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30"/>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30"/>
          <p:cNvSpPr txBox="1"/>
          <p:nvPr/>
        </p:nvSpPr>
        <p:spPr>
          <a:xfrm>
            <a:off x="3258475" y="825388"/>
            <a:ext cx="7545000" cy="123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700">
                <a:solidFill>
                  <a:srgbClr val="1ED760"/>
                </a:solidFill>
                <a:latin typeface="Poppins"/>
                <a:ea typeface="Poppins"/>
                <a:cs typeface="Poppins"/>
                <a:sym typeface="Poppins"/>
              </a:rPr>
              <a:t>Visualising negative &amp; </a:t>
            </a:r>
            <a:endParaRPr sz="3700">
              <a:solidFill>
                <a:srgbClr val="1ED760"/>
              </a:solidFill>
              <a:latin typeface="Poppins"/>
              <a:ea typeface="Poppins"/>
              <a:cs typeface="Poppins"/>
              <a:sym typeface="Poppins"/>
            </a:endParaRPr>
          </a:p>
          <a:p>
            <a:pPr indent="0" lvl="0" marL="0" marR="0" rtl="0" algn="l">
              <a:spcBef>
                <a:spcPts val="0"/>
              </a:spcBef>
              <a:spcAft>
                <a:spcPts val="0"/>
              </a:spcAft>
              <a:buNone/>
            </a:pPr>
            <a:r>
              <a:rPr lang="en-IN" sz="3700">
                <a:solidFill>
                  <a:srgbClr val="1ED760"/>
                </a:solidFill>
                <a:latin typeface="Poppins"/>
                <a:ea typeface="Poppins"/>
                <a:cs typeface="Poppins"/>
                <a:sym typeface="Poppins"/>
              </a:rPr>
              <a:t>positive words</a:t>
            </a:r>
            <a:endParaRPr sz="3600">
              <a:latin typeface="Poppins"/>
              <a:ea typeface="Poppins"/>
              <a:cs typeface="Poppins"/>
              <a:sym typeface="Poppins"/>
            </a:endParaRPr>
          </a:p>
        </p:txBody>
      </p:sp>
      <p:sp>
        <p:nvSpPr>
          <p:cNvPr id="677" name="Google Shape;677;p30">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678" name="Google Shape;678;p30">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30">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680" name="Google Shape;680;p30">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30">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682" name="Google Shape;682;p30"/>
          <p:cNvGrpSpPr/>
          <p:nvPr/>
        </p:nvGrpSpPr>
        <p:grpSpPr>
          <a:xfrm>
            <a:off x="431322" y="1764517"/>
            <a:ext cx="177883" cy="206002"/>
            <a:chOff x="431322" y="1764517"/>
            <a:chExt cx="177883" cy="206002"/>
          </a:xfrm>
        </p:grpSpPr>
        <p:sp>
          <p:nvSpPr>
            <p:cNvPr id="683" name="Google Shape;683;p30">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30">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30">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6" name="Google Shape;686;p30">
            <a:hlinkClick/>
          </p:cNvPr>
          <p:cNvSpPr txBox="1"/>
          <p:nvPr/>
        </p:nvSpPr>
        <p:spPr>
          <a:xfrm>
            <a:off x="869326" y="2200875"/>
            <a:ext cx="1217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687" name="Google Shape;687;p30"/>
          <p:cNvGrpSpPr/>
          <p:nvPr/>
        </p:nvGrpSpPr>
        <p:grpSpPr>
          <a:xfrm>
            <a:off x="431322" y="2214773"/>
            <a:ext cx="203700" cy="203700"/>
            <a:chOff x="431322" y="2214773"/>
            <a:chExt cx="203700" cy="203700"/>
          </a:xfrm>
        </p:grpSpPr>
        <p:sp>
          <p:nvSpPr>
            <p:cNvPr id="688" name="Google Shape;688;p30">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689" name="Google Shape;689;p30">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690" name="Google Shape;690;p30"/>
          <p:cNvGrpSpPr/>
          <p:nvPr/>
        </p:nvGrpSpPr>
        <p:grpSpPr>
          <a:xfrm>
            <a:off x="431336" y="2660278"/>
            <a:ext cx="203692" cy="203692"/>
            <a:chOff x="431321" y="3254199"/>
            <a:chExt cx="265500" cy="265500"/>
          </a:xfrm>
        </p:grpSpPr>
        <p:sp>
          <p:nvSpPr>
            <p:cNvPr id="691" name="Google Shape;691;p30">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692" name="Google Shape;692;p30">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3" name="Google Shape;693;p30">
            <a:hlinkClick/>
          </p:cNvPr>
          <p:cNvSpPr txBox="1"/>
          <p:nvPr/>
        </p:nvSpPr>
        <p:spPr>
          <a:xfrm>
            <a:off x="869323" y="2649959"/>
            <a:ext cx="114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Services</a:t>
            </a:r>
            <a:endParaRPr/>
          </a:p>
        </p:txBody>
      </p:sp>
      <p:cxnSp>
        <p:nvCxnSpPr>
          <p:cNvPr id="694" name="Google Shape;694;p30"/>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695" name="Google Shape;695;p30">
            <a:hlinkClick/>
          </p:cNvPr>
          <p:cNvSpPr txBox="1"/>
          <p:nvPr/>
        </p:nvSpPr>
        <p:spPr>
          <a:xfrm>
            <a:off x="869323" y="3479247"/>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Achievements</a:t>
            </a:r>
            <a:endParaRPr/>
          </a:p>
        </p:txBody>
      </p:sp>
      <p:sp>
        <p:nvSpPr>
          <p:cNvPr id="696" name="Google Shape;696;p30">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30">
            <a:hlinkClick/>
          </p:cNvPr>
          <p:cNvSpPr txBox="1"/>
          <p:nvPr/>
        </p:nvSpPr>
        <p:spPr>
          <a:xfrm>
            <a:off x="869323" y="3932014"/>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Goals </a:t>
            </a:r>
            <a:endParaRPr/>
          </a:p>
        </p:txBody>
      </p:sp>
      <p:sp>
        <p:nvSpPr>
          <p:cNvPr id="698" name="Google Shape;698;p30">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30">
            <a:hlinkClick action="ppaction://hlinksldjump" r:id="rId12"/>
          </p:cNvPr>
          <p:cNvSpPr txBox="1"/>
          <p:nvPr/>
        </p:nvSpPr>
        <p:spPr>
          <a:xfrm>
            <a:off x="869326" y="4384775"/>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WordCloud</a:t>
            </a:r>
            <a:endParaRPr/>
          </a:p>
        </p:txBody>
      </p:sp>
      <p:grpSp>
        <p:nvGrpSpPr>
          <p:cNvPr id="700" name="Google Shape;700;p30"/>
          <p:cNvGrpSpPr/>
          <p:nvPr/>
        </p:nvGrpSpPr>
        <p:grpSpPr>
          <a:xfrm>
            <a:off x="441647" y="4384743"/>
            <a:ext cx="203663" cy="203663"/>
            <a:chOff x="5762625" y="3095625"/>
            <a:chExt cx="665130" cy="665130"/>
          </a:xfrm>
        </p:grpSpPr>
        <p:sp>
          <p:nvSpPr>
            <p:cNvPr id="701" name="Google Shape;701;p30">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30">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3" name="Google Shape;703;p30">
            <a:hlinkClick/>
          </p:cNvPr>
          <p:cNvSpPr txBox="1"/>
          <p:nvPr/>
        </p:nvSpPr>
        <p:spPr>
          <a:xfrm>
            <a:off x="869323" y="4837548"/>
            <a:ext cx="71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Pricing</a:t>
            </a:r>
            <a:endParaRPr/>
          </a:p>
        </p:txBody>
      </p:sp>
      <p:grpSp>
        <p:nvGrpSpPr>
          <p:cNvPr id="704" name="Google Shape;704;p30"/>
          <p:cNvGrpSpPr/>
          <p:nvPr/>
        </p:nvGrpSpPr>
        <p:grpSpPr>
          <a:xfrm>
            <a:off x="431068" y="4863579"/>
            <a:ext cx="207645" cy="207714"/>
            <a:chOff x="6124575" y="3380359"/>
            <a:chExt cx="468618" cy="468774"/>
          </a:xfrm>
        </p:grpSpPr>
        <p:sp>
          <p:nvSpPr>
            <p:cNvPr id="705" name="Google Shape;705;p30">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30">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7" name="Google Shape;707;p30">
            <a:hlinkClick/>
          </p:cNvPr>
          <p:cNvSpPr txBox="1"/>
          <p:nvPr/>
        </p:nvSpPr>
        <p:spPr>
          <a:xfrm>
            <a:off x="869323" y="5290315"/>
            <a:ext cx="1040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Contact Us</a:t>
            </a:r>
            <a:endParaRPr/>
          </a:p>
        </p:txBody>
      </p:sp>
      <p:sp>
        <p:nvSpPr>
          <p:cNvPr id="708" name="Google Shape;708;p30">
            <a:hlinkClick/>
          </p:cNvPr>
          <p:cNvSpPr/>
          <p:nvPr/>
        </p:nvSpPr>
        <p:spPr>
          <a:xfrm>
            <a:off x="436263" y="5292935"/>
            <a:ext cx="199004" cy="198993"/>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09" name="Google Shape;709;p30"/>
          <p:cNvGrpSpPr/>
          <p:nvPr/>
        </p:nvGrpSpPr>
        <p:grpSpPr>
          <a:xfrm>
            <a:off x="3258464" y="292131"/>
            <a:ext cx="297955" cy="297955"/>
            <a:chOff x="8892506" y="664914"/>
            <a:chExt cx="209400" cy="209400"/>
          </a:xfrm>
        </p:grpSpPr>
        <p:sp>
          <p:nvSpPr>
            <p:cNvPr id="710" name="Google Shape;710;p30">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711" name="Google Shape;711;p30">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2" name="Google Shape;712;p30"/>
          <p:cNvGrpSpPr/>
          <p:nvPr/>
        </p:nvGrpSpPr>
        <p:grpSpPr>
          <a:xfrm flipH="1">
            <a:off x="3665524" y="292131"/>
            <a:ext cx="297955" cy="297955"/>
            <a:chOff x="8892506" y="664914"/>
            <a:chExt cx="209400" cy="209400"/>
          </a:xfrm>
        </p:grpSpPr>
        <p:sp>
          <p:nvSpPr>
            <p:cNvPr id="713" name="Google Shape;713;p30">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714" name="Google Shape;714;p30">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715" name="Google Shape;715;p30"/>
          <p:cNvPicPr preferRelativeResize="0"/>
          <p:nvPr/>
        </p:nvPicPr>
        <p:blipFill rotWithShape="1">
          <a:blip r:embed="rId15">
            <a:alphaModFix amt="90000"/>
          </a:blip>
          <a:srcRect b="0" l="12874" r="13471" t="0"/>
          <a:stretch/>
        </p:blipFill>
        <p:spPr>
          <a:xfrm>
            <a:off x="5041111" y="2056900"/>
            <a:ext cx="5290740" cy="4432800"/>
          </a:xfrm>
          <a:prstGeom prst="rect">
            <a:avLst/>
          </a:prstGeom>
          <a:noFill/>
          <a:ln>
            <a:noFill/>
          </a:ln>
        </p:spPr>
      </p:pic>
      <p:grpSp>
        <p:nvGrpSpPr>
          <p:cNvPr id="716" name="Google Shape;716;p30"/>
          <p:cNvGrpSpPr/>
          <p:nvPr/>
        </p:nvGrpSpPr>
        <p:grpSpPr>
          <a:xfrm>
            <a:off x="400070" y="221666"/>
            <a:ext cx="361219" cy="70242"/>
            <a:chOff x="249382" y="221673"/>
            <a:chExt cx="234497" cy="45600"/>
          </a:xfrm>
        </p:grpSpPr>
        <p:sp>
          <p:nvSpPr>
            <p:cNvPr id="717" name="Google Shape;717;p3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3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3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0" name="Google Shape;720;p30"/>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1" name="Google Shape;721;p30"/>
          <p:cNvGrpSpPr/>
          <p:nvPr/>
        </p:nvGrpSpPr>
        <p:grpSpPr>
          <a:xfrm>
            <a:off x="400070" y="221666"/>
            <a:ext cx="361219" cy="70242"/>
            <a:chOff x="249382" y="221673"/>
            <a:chExt cx="234497" cy="45600"/>
          </a:xfrm>
        </p:grpSpPr>
        <p:sp>
          <p:nvSpPr>
            <p:cNvPr id="722" name="Google Shape;722;p30"/>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30"/>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30"/>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5" name="Google Shape;725;p30">
            <a:hlinkClick action="ppaction://hlinksldjump" r:id="rId16"/>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726" name="Google Shape;726;p30">
            <a:hlinkClick action="ppaction://hlinksldjump" r:id="rId17"/>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30">
            <a:hlinkClick action="ppaction://hlinksldjump" r:id="rId18"/>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728" name="Google Shape;728;p30">
            <a:hlinkClick action="ppaction://hlinksldjump" r:id="rId19"/>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30">
            <a:hlinkClick action="ppaction://hlinksldjump" r:id="rId20"/>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730" name="Google Shape;730;p30"/>
          <p:cNvGrpSpPr/>
          <p:nvPr/>
        </p:nvGrpSpPr>
        <p:grpSpPr>
          <a:xfrm>
            <a:off x="431322" y="1764517"/>
            <a:ext cx="177883" cy="206002"/>
            <a:chOff x="431322" y="1764517"/>
            <a:chExt cx="177883" cy="206002"/>
          </a:xfrm>
        </p:grpSpPr>
        <p:sp>
          <p:nvSpPr>
            <p:cNvPr id="731" name="Google Shape;731;p30">
              <a:hlinkClick action="ppaction://hlinksldjump" r:id="rId21"/>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30">
              <a:hlinkClick action="ppaction://hlinksldjump" r:id="rId22"/>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30">
              <a:hlinkClick action="ppaction://hlinksldjump" r:id="rId23"/>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4" name="Google Shape;734;p30">
            <a:hlinkClick action="ppaction://hlinksldjump" r:id="rId24"/>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735" name="Google Shape;735;p30"/>
          <p:cNvGrpSpPr/>
          <p:nvPr/>
        </p:nvGrpSpPr>
        <p:grpSpPr>
          <a:xfrm>
            <a:off x="431322" y="2214773"/>
            <a:ext cx="203700" cy="203700"/>
            <a:chOff x="431322" y="2214773"/>
            <a:chExt cx="203700" cy="203700"/>
          </a:xfrm>
        </p:grpSpPr>
        <p:sp>
          <p:nvSpPr>
            <p:cNvPr id="736" name="Google Shape;736;p30">
              <a:hlinkClick action="ppaction://hlinksldjump" r:id="rId25"/>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737" name="Google Shape;737;p30">
              <a:hlinkClick action="ppaction://hlinksldjump" r:id="rId26"/>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738" name="Google Shape;738;p30"/>
          <p:cNvGrpSpPr/>
          <p:nvPr/>
        </p:nvGrpSpPr>
        <p:grpSpPr>
          <a:xfrm>
            <a:off x="431336" y="2660278"/>
            <a:ext cx="203692" cy="203692"/>
            <a:chOff x="431321" y="3254199"/>
            <a:chExt cx="265500" cy="265500"/>
          </a:xfrm>
        </p:grpSpPr>
        <p:sp>
          <p:nvSpPr>
            <p:cNvPr id="739" name="Google Shape;739;p30">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740" name="Google Shape;740;p30">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1" name="Google Shape;741;p30">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742" name="Google Shape;742;p30"/>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743" name="Google Shape;743;p30">
            <a:hlinkClick/>
          </p:cNvPr>
          <p:cNvSpPr txBox="1"/>
          <p:nvPr/>
        </p:nvSpPr>
        <p:spPr>
          <a:xfrm>
            <a:off x="869326"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sz="1200">
              <a:solidFill>
                <a:srgbClr val="1ED760"/>
              </a:solidFill>
              <a:latin typeface="Poppins Medium"/>
              <a:ea typeface="Poppins Medium"/>
              <a:cs typeface="Poppins Medium"/>
              <a:sym typeface="Poppins Medium"/>
            </a:endParaRPr>
          </a:p>
        </p:txBody>
      </p:sp>
      <p:sp>
        <p:nvSpPr>
          <p:cNvPr id="744" name="Google Shape;744;p30">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30">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746" name="Google Shape;746;p30">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7" name="Google Shape;747;p30"/>
          <p:cNvGrpSpPr/>
          <p:nvPr/>
        </p:nvGrpSpPr>
        <p:grpSpPr>
          <a:xfrm>
            <a:off x="431322" y="2214773"/>
            <a:ext cx="203700" cy="203700"/>
            <a:chOff x="431322" y="2214773"/>
            <a:chExt cx="203700" cy="203700"/>
          </a:xfrm>
        </p:grpSpPr>
        <p:sp>
          <p:nvSpPr>
            <p:cNvPr id="748" name="Google Shape;748;p30">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749" name="Google Shape;749;p30">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1"/>
          <p:cNvSpPr txBox="1"/>
          <p:nvPr/>
        </p:nvSpPr>
        <p:spPr>
          <a:xfrm>
            <a:off x="3348300" y="845775"/>
            <a:ext cx="7716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100">
                <a:solidFill>
                  <a:srgbClr val="1ED760"/>
                </a:solidFill>
                <a:latin typeface="Poppins"/>
                <a:ea typeface="Poppins"/>
                <a:cs typeface="Poppins"/>
                <a:sym typeface="Poppins"/>
              </a:rPr>
              <a:t>Sentiment Analysis Contd.</a:t>
            </a:r>
            <a:endParaRPr sz="4100">
              <a:solidFill>
                <a:srgbClr val="1ED760"/>
              </a:solidFill>
              <a:latin typeface="Poppins"/>
              <a:ea typeface="Poppins"/>
              <a:cs typeface="Poppins"/>
              <a:sym typeface="Poppins"/>
            </a:endParaRPr>
          </a:p>
        </p:txBody>
      </p:sp>
      <p:sp>
        <p:nvSpPr>
          <p:cNvPr id="755" name="Google Shape;755;p31"/>
          <p:cNvSpPr txBox="1"/>
          <p:nvPr>
            <p:ph idx="1" type="body"/>
          </p:nvPr>
        </p:nvSpPr>
        <p:spPr>
          <a:xfrm>
            <a:off x="3435275" y="1709788"/>
            <a:ext cx="8074800" cy="5049600"/>
          </a:xfrm>
          <a:prstGeom prst="rect">
            <a:avLst/>
          </a:prstGeom>
        </p:spPr>
        <p:txBody>
          <a:bodyPr anchorCtr="0" anchor="t" bIns="45700" lIns="91425" spcFirstLastPara="1" rIns="91425" wrap="square" tIns="45700">
            <a:normAutofit/>
          </a:bodyPr>
          <a:lstStyle/>
          <a:p>
            <a:pPr indent="-342900" lvl="0" marL="457200" rtl="0" algn="just">
              <a:lnSpc>
                <a:spcPct val="115000"/>
              </a:lnSpc>
              <a:spcBef>
                <a:spcPts val="1000"/>
              </a:spcBef>
              <a:spcAft>
                <a:spcPts val="0"/>
              </a:spcAft>
              <a:buClr>
                <a:srgbClr val="B4B5B2"/>
              </a:buClr>
              <a:buSzPts val="1800"/>
              <a:buFont typeface="Poppins"/>
              <a:buChar char="•"/>
            </a:pPr>
            <a:r>
              <a:rPr lang="en-IN" sz="1800">
                <a:solidFill>
                  <a:srgbClr val="B4B5B2"/>
                </a:solidFill>
                <a:latin typeface="Poppins"/>
                <a:ea typeface="Poppins"/>
                <a:cs typeface="Poppins"/>
                <a:sym typeface="Poppins"/>
              </a:rPr>
              <a:t>The words in each album have been analysed using </a:t>
            </a:r>
            <a:r>
              <a:rPr b="1" lang="en-IN" sz="1800">
                <a:solidFill>
                  <a:srgbClr val="B4B5B2"/>
                </a:solidFill>
                <a:latin typeface="Poppins"/>
                <a:ea typeface="Poppins"/>
                <a:cs typeface="Poppins"/>
                <a:sym typeface="Poppins"/>
              </a:rPr>
              <a:t>nrc_lexicon</a:t>
            </a:r>
            <a:r>
              <a:rPr lang="en-IN" sz="1800">
                <a:solidFill>
                  <a:srgbClr val="B4B5B2"/>
                </a:solidFill>
                <a:latin typeface="Poppins"/>
                <a:ea typeface="Poppins"/>
                <a:cs typeface="Poppins"/>
                <a:sym typeface="Poppins"/>
              </a:rPr>
              <a:t> that separates them into eight basic emotions (anger, disgust, fear , anticipation, trust, sadness, joy and surprise) and two sentiments (positive and negative) based on their association with the words in the lexicon.</a:t>
            </a:r>
            <a:endParaRPr sz="1800">
              <a:solidFill>
                <a:srgbClr val="B4B5B2"/>
              </a:solidFill>
              <a:latin typeface="Poppins"/>
              <a:ea typeface="Poppins"/>
              <a:cs typeface="Poppins"/>
              <a:sym typeface="Poppins"/>
            </a:endParaRPr>
          </a:p>
          <a:p>
            <a:pPr indent="0" lvl="0" marL="0" rtl="0" algn="just">
              <a:lnSpc>
                <a:spcPct val="115000"/>
              </a:lnSpc>
              <a:spcBef>
                <a:spcPts val="1000"/>
              </a:spcBef>
              <a:spcAft>
                <a:spcPts val="0"/>
              </a:spcAft>
              <a:buNone/>
            </a:pPr>
            <a:r>
              <a:t/>
            </a:r>
            <a:endParaRPr sz="1800">
              <a:solidFill>
                <a:srgbClr val="B4B5B2"/>
              </a:solidFill>
              <a:latin typeface="Poppins"/>
              <a:ea typeface="Poppins"/>
              <a:cs typeface="Poppins"/>
              <a:sym typeface="Poppins"/>
            </a:endParaRPr>
          </a:p>
          <a:p>
            <a:pPr indent="-342900" lvl="0" marL="457200" rtl="0" algn="just">
              <a:lnSpc>
                <a:spcPct val="115000"/>
              </a:lnSpc>
              <a:spcBef>
                <a:spcPts val="1000"/>
              </a:spcBef>
              <a:spcAft>
                <a:spcPts val="0"/>
              </a:spcAft>
              <a:buClr>
                <a:srgbClr val="B4B5B2"/>
              </a:buClr>
              <a:buSzPts val="1800"/>
              <a:buFont typeface="Poppins"/>
              <a:buChar char="•"/>
            </a:pPr>
            <a:r>
              <a:rPr lang="en-IN" sz="1800">
                <a:solidFill>
                  <a:srgbClr val="B4B5B2"/>
                </a:solidFill>
                <a:latin typeface="Poppins"/>
                <a:ea typeface="Poppins"/>
                <a:cs typeface="Poppins"/>
                <a:sym typeface="Poppins"/>
              </a:rPr>
              <a:t>The proportion of each emotion can further be plotted for each album which gives us an idea of what the dominating emotion is in each album.</a:t>
            </a:r>
            <a:endParaRPr sz="1800">
              <a:solidFill>
                <a:srgbClr val="B4B5B2"/>
              </a:solidFill>
              <a:latin typeface="Poppins"/>
              <a:ea typeface="Poppins"/>
              <a:cs typeface="Poppins"/>
              <a:sym typeface="Poppins"/>
            </a:endParaRPr>
          </a:p>
        </p:txBody>
      </p:sp>
      <p:sp>
        <p:nvSpPr>
          <p:cNvPr id="756" name="Google Shape;756;p31"/>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7" name="Google Shape;757;p31"/>
          <p:cNvGrpSpPr/>
          <p:nvPr/>
        </p:nvGrpSpPr>
        <p:grpSpPr>
          <a:xfrm>
            <a:off x="400070" y="221666"/>
            <a:ext cx="361219" cy="70242"/>
            <a:chOff x="249382" y="221673"/>
            <a:chExt cx="234497" cy="45600"/>
          </a:xfrm>
        </p:grpSpPr>
        <p:sp>
          <p:nvSpPr>
            <p:cNvPr id="758" name="Google Shape;758;p31"/>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31"/>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31"/>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61" name="Google Shape;761;p31">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762" name="Google Shape;762;p31">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1">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764" name="Google Shape;764;p31">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31">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766" name="Google Shape;766;p31"/>
          <p:cNvGrpSpPr/>
          <p:nvPr/>
        </p:nvGrpSpPr>
        <p:grpSpPr>
          <a:xfrm>
            <a:off x="431322" y="1764517"/>
            <a:ext cx="177883" cy="206002"/>
            <a:chOff x="431322" y="1764517"/>
            <a:chExt cx="177883" cy="206002"/>
          </a:xfrm>
        </p:grpSpPr>
        <p:sp>
          <p:nvSpPr>
            <p:cNvPr id="767" name="Google Shape;767;p31">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31">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1">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0" name="Google Shape;770;p31">
            <a:hlinkClick action="ppaction://hlinksldjump" r:id="rId11"/>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771" name="Google Shape;771;p31"/>
          <p:cNvGrpSpPr/>
          <p:nvPr/>
        </p:nvGrpSpPr>
        <p:grpSpPr>
          <a:xfrm>
            <a:off x="431322" y="2214773"/>
            <a:ext cx="203700" cy="203700"/>
            <a:chOff x="431322" y="2214773"/>
            <a:chExt cx="203700" cy="203700"/>
          </a:xfrm>
        </p:grpSpPr>
        <p:sp>
          <p:nvSpPr>
            <p:cNvPr id="772" name="Google Shape;772;p31">
              <a:hlinkClick action="ppaction://hlinksldjump" r:id="rId12"/>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773" name="Google Shape;773;p31">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774" name="Google Shape;774;p31"/>
          <p:cNvGrpSpPr/>
          <p:nvPr/>
        </p:nvGrpSpPr>
        <p:grpSpPr>
          <a:xfrm>
            <a:off x="431336" y="2660278"/>
            <a:ext cx="203692" cy="203692"/>
            <a:chOff x="431321" y="3254199"/>
            <a:chExt cx="265500" cy="265500"/>
          </a:xfrm>
        </p:grpSpPr>
        <p:sp>
          <p:nvSpPr>
            <p:cNvPr id="775" name="Google Shape;775;p31">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776" name="Google Shape;776;p31">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7" name="Google Shape;777;p31">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778" name="Google Shape;778;p31"/>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779" name="Google Shape;779;p31">
            <a:hlinkClick/>
          </p:cNvPr>
          <p:cNvSpPr txBox="1"/>
          <p:nvPr/>
        </p:nvSpPr>
        <p:spPr>
          <a:xfrm>
            <a:off x="869326" y="3479250"/>
            <a:ext cx="1743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a:solidFill>
                <a:srgbClr val="1ED760"/>
              </a:solidFill>
            </a:endParaRPr>
          </a:p>
        </p:txBody>
      </p:sp>
      <p:sp>
        <p:nvSpPr>
          <p:cNvPr id="780" name="Google Shape;780;p31">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781" name="Google Shape;781;p31">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2" name="Google Shape;782;p31"/>
          <p:cNvGrpSpPr/>
          <p:nvPr/>
        </p:nvGrpSpPr>
        <p:grpSpPr>
          <a:xfrm>
            <a:off x="431322" y="2214773"/>
            <a:ext cx="203700" cy="203700"/>
            <a:chOff x="431322" y="2214773"/>
            <a:chExt cx="203700" cy="203700"/>
          </a:xfrm>
        </p:grpSpPr>
        <p:sp>
          <p:nvSpPr>
            <p:cNvPr id="783" name="Google Shape;783;p31">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784" name="Google Shape;784;p31">
              <a:hlinkClick/>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785" name="Google Shape;785;p31">
            <a:hlinkClick/>
          </p:cNvPr>
          <p:cNvSpPr/>
          <p:nvPr/>
        </p:nvSpPr>
        <p:spPr>
          <a:xfrm>
            <a:off x="467344" y="347809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B4B5B2"/>
              </a:solidFill>
              <a:latin typeface="Calibri"/>
              <a:ea typeface="Calibri"/>
              <a:cs typeface="Calibri"/>
              <a:sym typeface="Calibri"/>
            </a:endParaRPr>
          </a:p>
        </p:txBody>
      </p:sp>
      <p:grpSp>
        <p:nvGrpSpPr>
          <p:cNvPr id="786" name="Google Shape;786;p31"/>
          <p:cNvGrpSpPr/>
          <p:nvPr/>
        </p:nvGrpSpPr>
        <p:grpSpPr>
          <a:xfrm>
            <a:off x="3258464" y="292131"/>
            <a:ext cx="297955" cy="297955"/>
            <a:chOff x="8892506" y="664914"/>
            <a:chExt cx="209400" cy="209400"/>
          </a:xfrm>
        </p:grpSpPr>
        <p:sp>
          <p:nvSpPr>
            <p:cNvPr id="787" name="Google Shape;787;p31">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788" name="Google Shape;788;p31">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9" name="Google Shape;789;p31"/>
          <p:cNvGrpSpPr/>
          <p:nvPr/>
        </p:nvGrpSpPr>
        <p:grpSpPr>
          <a:xfrm flipH="1">
            <a:off x="3665524" y="292131"/>
            <a:ext cx="297955" cy="297955"/>
            <a:chOff x="8892506" y="664914"/>
            <a:chExt cx="209400" cy="209400"/>
          </a:xfrm>
        </p:grpSpPr>
        <p:sp>
          <p:nvSpPr>
            <p:cNvPr id="790" name="Google Shape;790;p31">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791" name="Google Shape;791;p31">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2" name="Google Shape;792;p31"/>
          <p:cNvGrpSpPr/>
          <p:nvPr/>
        </p:nvGrpSpPr>
        <p:grpSpPr>
          <a:xfrm>
            <a:off x="9104466" y="294121"/>
            <a:ext cx="1011000" cy="311702"/>
            <a:chOff x="9104466" y="294121"/>
            <a:chExt cx="1011000" cy="311702"/>
          </a:xfrm>
        </p:grpSpPr>
        <p:sp>
          <p:nvSpPr>
            <p:cNvPr id="793" name="Google Shape;793;p31"/>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31"/>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795" name="Google Shape;795;p31"/>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 name="Google Shape;796;p31"/>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797" name="Google Shape;797;p31"/>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31"/>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31"/>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2000"/>
                                        <p:tgtEl>
                                          <p:spTgt spid="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803" name="Shape 803"/>
        <p:cNvGrpSpPr/>
        <p:nvPr/>
      </p:nvGrpSpPr>
      <p:grpSpPr>
        <a:xfrm>
          <a:off x="0" y="0"/>
          <a:ext cx="0" cy="0"/>
          <a:chOff x="0" y="0"/>
          <a:chExt cx="0" cy="0"/>
        </a:xfrm>
      </p:grpSpPr>
      <p:sp>
        <p:nvSpPr>
          <p:cNvPr id="804" name="Google Shape;804;p32"/>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05" name="Google Shape;805;p32"/>
          <p:cNvGrpSpPr/>
          <p:nvPr/>
        </p:nvGrpSpPr>
        <p:grpSpPr>
          <a:xfrm>
            <a:off x="400070" y="221666"/>
            <a:ext cx="361219" cy="70242"/>
            <a:chOff x="249382" y="221673"/>
            <a:chExt cx="234497" cy="45600"/>
          </a:xfrm>
        </p:grpSpPr>
        <p:sp>
          <p:nvSpPr>
            <p:cNvPr id="806" name="Google Shape;806;p3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7" name="Google Shape;807;p3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3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809" name="Google Shape;809;p32"/>
          <p:cNvGrpSpPr/>
          <p:nvPr/>
        </p:nvGrpSpPr>
        <p:grpSpPr>
          <a:xfrm>
            <a:off x="9104466" y="294121"/>
            <a:ext cx="1011000" cy="311702"/>
            <a:chOff x="9104466" y="294121"/>
            <a:chExt cx="1011000" cy="311702"/>
          </a:xfrm>
        </p:grpSpPr>
        <p:sp>
          <p:nvSpPr>
            <p:cNvPr id="810" name="Google Shape;810;p32"/>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32"/>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812" name="Google Shape;812;p32"/>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32"/>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814" name="Google Shape;814;p32"/>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32"/>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32"/>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32"/>
          <p:cNvSpPr txBox="1"/>
          <p:nvPr/>
        </p:nvSpPr>
        <p:spPr>
          <a:xfrm>
            <a:off x="3258475" y="825388"/>
            <a:ext cx="6499200" cy="1231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3700">
                <a:solidFill>
                  <a:srgbClr val="1ED760"/>
                </a:solidFill>
                <a:latin typeface="Poppins"/>
                <a:ea typeface="Poppins"/>
                <a:cs typeface="Poppins"/>
                <a:sym typeface="Poppins"/>
              </a:rPr>
              <a:t>Distribution of emotions </a:t>
            </a:r>
            <a:endParaRPr sz="3700">
              <a:solidFill>
                <a:srgbClr val="1ED760"/>
              </a:solidFill>
              <a:latin typeface="Poppins"/>
              <a:ea typeface="Poppins"/>
              <a:cs typeface="Poppins"/>
              <a:sym typeface="Poppins"/>
            </a:endParaRPr>
          </a:p>
          <a:p>
            <a:pPr indent="0" lvl="0" marL="0" rtl="0" algn="l">
              <a:spcBef>
                <a:spcPts val="0"/>
              </a:spcBef>
              <a:spcAft>
                <a:spcPts val="0"/>
              </a:spcAft>
              <a:buNone/>
            </a:pPr>
            <a:r>
              <a:rPr lang="en-IN" sz="3700">
                <a:solidFill>
                  <a:srgbClr val="1ED760"/>
                </a:solidFill>
                <a:latin typeface="Poppins"/>
                <a:ea typeface="Poppins"/>
                <a:cs typeface="Poppins"/>
                <a:sym typeface="Poppins"/>
              </a:rPr>
              <a:t>by each artist</a:t>
            </a:r>
            <a:endParaRPr sz="3700">
              <a:solidFill>
                <a:srgbClr val="1ED760"/>
              </a:solidFill>
              <a:latin typeface="Poppins"/>
              <a:ea typeface="Poppins"/>
              <a:cs typeface="Poppins"/>
              <a:sym typeface="Poppins"/>
            </a:endParaRPr>
          </a:p>
        </p:txBody>
      </p:sp>
      <p:sp>
        <p:nvSpPr>
          <p:cNvPr id="818" name="Google Shape;818;p32">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819" name="Google Shape;819;p32">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2">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821" name="Google Shape;821;p32">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32">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823" name="Google Shape;823;p32"/>
          <p:cNvGrpSpPr/>
          <p:nvPr/>
        </p:nvGrpSpPr>
        <p:grpSpPr>
          <a:xfrm>
            <a:off x="431322" y="1764517"/>
            <a:ext cx="177883" cy="206002"/>
            <a:chOff x="431322" y="1764517"/>
            <a:chExt cx="177883" cy="206002"/>
          </a:xfrm>
        </p:grpSpPr>
        <p:sp>
          <p:nvSpPr>
            <p:cNvPr id="824" name="Google Shape;824;p32">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32">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2">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7" name="Google Shape;827;p32">
            <a:hlinkClick/>
          </p:cNvPr>
          <p:cNvSpPr txBox="1"/>
          <p:nvPr/>
        </p:nvSpPr>
        <p:spPr>
          <a:xfrm>
            <a:off x="869326" y="2200875"/>
            <a:ext cx="1217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828" name="Google Shape;828;p32"/>
          <p:cNvGrpSpPr/>
          <p:nvPr/>
        </p:nvGrpSpPr>
        <p:grpSpPr>
          <a:xfrm>
            <a:off x="431322" y="2214773"/>
            <a:ext cx="203700" cy="203700"/>
            <a:chOff x="431322" y="2214773"/>
            <a:chExt cx="203700" cy="203700"/>
          </a:xfrm>
        </p:grpSpPr>
        <p:sp>
          <p:nvSpPr>
            <p:cNvPr id="829" name="Google Shape;829;p32">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830" name="Google Shape;830;p32">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831" name="Google Shape;831;p32"/>
          <p:cNvGrpSpPr/>
          <p:nvPr/>
        </p:nvGrpSpPr>
        <p:grpSpPr>
          <a:xfrm>
            <a:off x="431336" y="2660278"/>
            <a:ext cx="203692" cy="203692"/>
            <a:chOff x="431321" y="3254199"/>
            <a:chExt cx="265500" cy="265500"/>
          </a:xfrm>
        </p:grpSpPr>
        <p:sp>
          <p:nvSpPr>
            <p:cNvPr id="832" name="Google Shape;832;p32">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833" name="Google Shape;833;p32">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4" name="Google Shape;834;p32">
            <a:hlinkClick/>
          </p:cNvPr>
          <p:cNvSpPr txBox="1"/>
          <p:nvPr/>
        </p:nvSpPr>
        <p:spPr>
          <a:xfrm>
            <a:off x="869323" y="2649959"/>
            <a:ext cx="114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Services</a:t>
            </a:r>
            <a:endParaRPr/>
          </a:p>
        </p:txBody>
      </p:sp>
      <p:cxnSp>
        <p:nvCxnSpPr>
          <p:cNvPr id="835" name="Google Shape;835;p32"/>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836" name="Google Shape;836;p32">
            <a:hlinkClick/>
          </p:cNvPr>
          <p:cNvSpPr txBox="1"/>
          <p:nvPr/>
        </p:nvSpPr>
        <p:spPr>
          <a:xfrm>
            <a:off x="869323" y="3479247"/>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Achievements</a:t>
            </a:r>
            <a:endParaRPr/>
          </a:p>
        </p:txBody>
      </p:sp>
      <p:sp>
        <p:nvSpPr>
          <p:cNvPr id="837" name="Google Shape;837;p32">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32">
            <a:hlinkClick/>
          </p:cNvPr>
          <p:cNvSpPr txBox="1"/>
          <p:nvPr/>
        </p:nvSpPr>
        <p:spPr>
          <a:xfrm>
            <a:off x="869323" y="3932014"/>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Goals </a:t>
            </a:r>
            <a:endParaRPr/>
          </a:p>
        </p:txBody>
      </p:sp>
      <p:sp>
        <p:nvSpPr>
          <p:cNvPr id="839" name="Google Shape;839;p32">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32">
            <a:hlinkClick action="ppaction://hlinksldjump" r:id="rId12"/>
          </p:cNvPr>
          <p:cNvSpPr txBox="1"/>
          <p:nvPr/>
        </p:nvSpPr>
        <p:spPr>
          <a:xfrm>
            <a:off x="869326" y="4384775"/>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WordCloud</a:t>
            </a:r>
            <a:endParaRPr/>
          </a:p>
        </p:txBody>
      </p:sp>
      <p:grpSp>
        <p:nvGrpSpPr>
          <p:cNvPr id="841" name="Google Shape;841;p32"/>
          <p:cNvGrpSpPr/>
          <p:nvPr/>
        </p:nvGrpSpPr>
        <p:grpSpPr>
          <a:xfrm>
            <a:off x="441647" y="4384743"/>
            <a:ext cx="203663" cy="203663"/>
            <a:chOff x="5762625" y="3095625"/>
            <a:chExt cx="665130" cy="665130"/>
          </a:xfrm>
        </p:grpSpPr>
        <p:sp>
          <p:nvSpPr>
            <p:cNvPr id="842" name="Google Shape;842;p32">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32">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4" name="Google Shape;844;p32">
            <a:hlinkClick/>
          </p:cNvPr>
          <p:cNvSpPr txBox="1"/>
          <p:nvPr/>
        </p:nvSpPr>
        <p:spPr>
          <a:xfrm>
            <a:off x="869323" y="4837548"/>
            <a:ext cx="71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Pricing</a:t>
            </a:r>
            <a:endParaRPr/>
          </a:p>
        </p:txBody>
      </p:sp>
      <p:grpSp>
        <p:nvGrpSpPr>
          <p:cNvPr id="845" name="Google Shape;845;p32"/>
          <p:cNvGrpSpPr/>
          <p:nvPr/>
        </p:nvGrpSpPr>
        <p:grpSpPr>
          <a:xfrm>
            <a:off x="431068" y="4863579"/>
            <a:ext cx="207645" cy="207714"/>
            <a:chOff x="6124575" y="3380359"/>
            <a:chExt cx="468618" cy="468774"/>
          </a:xfrm>
        </p:grpSpPr>
        <p:sp>
          <p:nvSpPr>
            <p:cNvPr id="846" name="Google Shape;846;p32">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2">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8" name="Google Shape;848;p32">
            <a:hlinkClick/>
          </p:cNvPr>
          <p:cNvSpPr txBox="1"/>
          <p:nvPr/>
        </p:nvSpPr>
        <p:spPr>
          <a:xfrm>
            <a:off x="869323" y="5290315"/>
            <a:ext cx="1040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Contact Us</a:t>
            </a:r>
            <a:endParaRPr/>
          </a:p>
        </p:txBody>
      </p:sp>
      <p:sp>
        <p:nvSpPr>
          <p:cNvPr id="849" name="Google Shape;849;p32">
            <a:hlinkClick/>
          </p:cNvPr>
          <p:cNvSpPr/>
          <p:nvPr/>
        </p:nvSpPr>
        <p:spPr>
          <a:xfrm>
            <a:off x="436263" y="5292935"/>
            <a:ext cx="199004" cy="198993"/>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0" name="Google Shape;850;p32"/>
          <p:cNvGrpSpPr/>
          <p:nvPr/>
        </p:nvGrpSpPr>
        <p:grpSpPr>
          <a:xfrm>
            <a:off x="3258464" y="292131"/>
            <a:ext cx="297955" cy="297955"/>
            <a:chOff x="8892506" y="664914"/>
            <a:chExt cx="209400" cy="209400"/>
          </a:xfrm>
        </p:grpSpPr>
        <p:sp>
          <p:nvSpPr>
            <p:cNvPr id="851" name="Google Shape;851;p32">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852" name="Google Shape;852;p32">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3" name="Google Shape;853;p32"/>
          <p:cNvGrpSpPr/>
          <p:nvPr/>
        </p:nvGrpSpPr>
        <p:grpSpPr>
          <a:xfrm flipH="1">
            <a:off x="3665524" y="292131"/>
            <a:ext cx="297955" cy="297955"/>
            <a:chOff x="8892506" y="664914"/>
            <a:chExt cx="209400" cy="209400"/>
          </a:xfrm>
        </p:grpSpPr>
        <p:sp>
          <p:nvSpPr>
            <p:cNvPr id="854" name="Google Shape;854;p32">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855" name="Google Shape;855;p32">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6" name="Google Shape;856;p32"/>
          <p:cNvGrpSpPr/>
          <p:nvPr/>
        </p:nvGrpSpPr>
        <p:grpSpPr>
          <a:xfrm>
            <a:off x="400070" y="221666"/>
            <a:ext cx="361219" cy="70242"/>
            <a:chOff x="249382" y="221673"/>
            <a:chExt cx="234497" cy="45600"/>
          </a:xfrm>
        </p:grpSpPr>
        <p:sp>
          <p:nvSpPr>
            <p:cNvPr id="857" name="Google Shape;857;p3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8" name="Google Shape;858;p3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 name="Google Shape;859;p3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0" name="Google Shape;860;p32"/>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1" name="Google Shape;861;p32"/>
          <p:cNvGrpSpPr/>
          <p:nvPr/>
        </p:nvGrpSpPr>
        <p:grpSpPr>
          <a:xfrm>
            <a:off x="400070" y="221666"/>
            <a:ext cx="361219" cy="70242"/>
            <a:chOff x="249382" y="221673"/>
            <a:chExt cx="234497" cy="45600"/>
          </a:xfrm>
        </p:grpSpPr>
        <p:sp>
          <p:nvSpPr>
            <p:cNvPr id="862" name="Google Shape;862;p3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Google Shape;863;p3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3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5" name="Google Shape;865;p32">
            <a:hlinkClick action="ppaction://hlinksldjump" r:id="rId1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866" name="Google Shape;866;p32">
            <a:hlinkClick action="ppaction://hlinksldjump" r:id="rId1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32">
            <a:hlinkClick action="ppaction://hlinksldjump" r:id="rId17"/>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868" name="Google Shape;868;p32">
            <a:hlinkClick action="ppaction://hlinksldjump" r:id="rId18"/>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2">
            <a:hlinkClick action="ppaction://hlinksldjump" r:id="rId19"/>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870" name="Google Shape;870;p32"/>
          <p:cNvGrpSpPr/>
          <p:nvPr/>
        </p:nvGrpSpPr>
        <p:grpSpPr>
          <a:xfrm>
            <a:off x="431322" y="1764517"/>
            <a:ext cx="177883" cy="206002"/>
            <a:chOff x="431322" y="1764517"/>
            <a:chExt cx="177883" cy="206002"/>
          </a:xfrm>
        </p:grpSpPr>
        <p:sp>
          <p:nvSpPr>
            <p:cNvPr id="871" name="Google Shape;871;p32">
              <a:hlinkClick action="ppaction://hlinksldjump" r:id="rId20"/>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32">
              <a:hlinkClick action="ppaction://hlinksldjump" r:id="rId21"/>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32">
              <a:hlinkClick action="ppaction://hlinksldjump" r:id="rId22"/>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4" name="Google Shape;874;p32">
            <a:hlinkClick action="ppaction://hlinksldjump" r:id="rId23"/>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875" name="Google Shape;875;p32"/>
          <p:cNvGrpSpPr/>
          <p:nvPr/>
        </p:nvGrpSpPr>
        <p:grpSpPr>
          <a:xfrm>
            <a:off x="431322" y="2214773"/>
            <a:ext cx="203700" cy="203700"/>
            <a:chOff x="431322" y="2214773"/>
            <a:chExt cx="203700" cy="203700"/>
          </a:xfrm>
        </p:grpSpPr>
        <p:sp>
          <p:nvSpPr>
            <p:cNvPr id="876" name="Google Shape;876;p32">
              <a:hlinkClick action="ppaction://hlinksldjump" r:id="rId24"/>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877" name="Google Shape;877;p32">
              <a:hlinkClick action="ppaction://hlinksldjump" r:id="rId25"/>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878" name="Google Shape;878;p32"/>
          <p:cNvGrpSpPr/>
          <p:nvPr/>
        </p:nvGrpSpPr>
        <p:grpSpPr>
          <a:xfrm>
            <a:off x="431336" y="2660278"/>
            <a:ext cx="203692" cy="203692"/>
            <a:chOff x="431321" y="3254199"/>
            <a:chExt cx="265500" cy="265500"/>
          </a:xfrm>
        </p:grpSpPr>
        <p:sp>
          <p:nvSpPr>
            <p:cNvPr id="879" name="Google Shape;879;p32">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880" name="Google Shape;880;p32">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1" name="Google Shape;881;p32">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882" name="Google Shape;882;p32"/>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883" name="Google Shape;883;p32">
            <a:hlinkClick/>
          </p:cNvPr>
          <p:cNvSpPr txBox="1"/>
          <p:nvPr/>
        </p:nvSpPr>
        <p:spPr>
          <a:xfrm>
            <a:off x="869326"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sz="1200">
              <a:solidFill>
                <a:srgbClr val="1ED760"/>
              </a:solidFill>
              <a:latin typeface="Poppins Medium"/>
              <a:ea typeface="Poppins Medium"/>
              <a:cs typeface="Poppins Medium"/>
              <a:sym typeface="Poppins Medium"/>
            </a:endParaRPr>
          </a:p>
        </p:txBody>
      </p:sp>
      <p:sp>
        <p:nvSpPr>
          <p:cNvPr id="884" name="Google Shape;884;p32">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32">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886" name="Google Shape;886;p32">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7" name="Google Shape;887;p32"/>
          <p:cNvGrpSpPr/>
          <p:nvPr/>
        </p:nvGrpSpPr>
        <p:grpSpPr>
          <a:xfrm>
            <a:off x="431322" y="2214773"/>
            <a:ext cx="203700" cy="203700"/>
            <a:chOff x="431322" y="2214773"/>
            <a:chExt cx="203700" cy="203700"/>
          </a:xfrm>
        </p:grpSpPr>
        <p:sp>
          <p:nvSpPr>
            <p:cNvPr id="888" name="Google Shape;888;p32">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889" name="Google Shape;889;p32">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pic>
        <p:nvPicPr>
          <p:cNvPr id="890" name="Google Shape;890;p32"/>
          <p:cNvPicPr preferRelativeResize="0"/>
          <p:nvPr/>
        </p:nvPicPr>
        <p:blipFill rotWithShape="1">
          <a:blip r:embed="rId26">
            <a:alphaModFix/>
          </a:blip>
          <a:srcRect b="0" l="0" r="0" t="0"/>
          <a:stretch/>
        </p:blipFill>
        <p:spPr>
          <a:xfrm>
            <a:off x="4758750" y="2200875"/>
            <a:ext cx="6695624" cy="423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894" name="Shape 894"/>
        <p:cNvGrpSpPr/>
        <p:nvPr/>
      </p:nvGrpSpPr>
      <p:grpSpPr>
        <a:xfrm>
          <a:off x="0" y="0"/>
          <a:ext cx="0" cy="0"/>
          <a:chOff x="0" y="0"/>
          <a:chExt cx="0" cy="0"/>
        </a:xfrm>
      </p:grpSpPr>
      <p:sp>
        <p:nvSpPr>
          <p:cNvPr id="895" name="Google Shape;895;p33"/>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96" name="Google Shape;896;p33"/>
          <p:cNvGrpSpPr/>
          <p:nvPr/>
        </p:nvGrpSpPr>
        <p:grpSpPr>
          <a:xfrm>
            <a:off x="400070" y="221666"/>
            <a:ext cx="361219" cy="70242"/>
            <a:chOff x="249382" y="221673"/>
            <a:chExt cx="234497" cy="45600"/>
          </a:xfrm>
        </p:grpSpPr>
        <p:sp>
          <p:nvSpPr>
            <p:cNvPr id="897" name="Google Shape;897;p3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3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3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00" name="Google Shape;900;p33"/>
          <p:cNvGrpSpPr/>
          <p:nvPr/>
        </p:nvGrpSpPr>
        <p:grpSpPr>
          <a:xfrm>
            <a:off x="9104466" y="294121"/>
            <a:ext cx="1011000" cy="311702"/>
            <a:chOff x="9104466" y="294121"/>
            <a:chExt cx="1011000" cy="311702"/>
          </a:xfrm>
        </p:grpSpPr>
        <p:sp>
          <p:nvSpPr>
            <p:cNvPr id="901" name="Google Shape;901;p33"/>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33"/>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903" name="Google Shape;903;p33"/>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4" name="Google Shape;904;p33"/>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905" name="Google Shape;905;p33"/>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6" name="Google Shape;906;p33"/>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33"/>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 name="Google Shape;908;p33"/>
          <p:cNvSpPr txBox="1"/>
          <p:nvPr/>
        </p:nvSpPr>
        <p:spPr>
          <a:xfrm>
            <a:off x="3258475" y="896388"/>
            <a:ext cx="7545000" cy="1231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3700">
                <a:solidFill>
                  <a:srgbClr val="1ED760"/>
                </a:solidFill>
                <a:latin typeface="Poppins"/>
                <a:ea typeface="Poppins"/>
                <a:cs typeface="Poppins"/>
                <a:sym typeface="Poppins"/>
              </a:rPr>
              <a:t>Range of sentiment scores </a:t>
            </a:r>
            <a:endParaRPr sz="3700">
              <a:solidFill>
                <a:srgbClr val="1ED760"/>
              </a:solidFill>
              <a:latin typeface="Poppins"/>
              <a:ea typeface="Poppins"/>
              <a:cs typeface="Poppins"/>
              <a:sym typeface="Poppins"/>
            </a:endParaRPr>
          </a:p>
          <a:p>
            <a:pPr indent="0" lvl="0" marL="0" rtl="0" algn="l">
              <a:spcBef>
                <a:spcPts val="0"/>
              </a:spcBef>
              <a:spcAft>
                <a:spcPts val="0"/>
              </a:spcAft>
              <a:buNone/>
            </a:pPr>
            <a:r>
              <a:rPr lang="en-IN" sz="3700">
                <a:solidFill>
                  <a:srgbClr val="1ED760"/>
                </a:solidFill>
                <a:latin typeface="Poppins"/>
                <a:ea typeface="Poppins"/>
                <a:cs typeface="Poppins"/>
                <a:sym typeface="Poppins"/>
              </a:rPr>
              <a:t>for each artist</a:t>
            </a:r>
            <a:endParaRPr sz="3700">
              <a:solidFill>
                <a:srgbClr val="1ED760"/>
              </a:solidFill>
              <a:latin typeface="Poppins"/>
              <a:ea typeface="Poppins"/>
              <a:cs typeface="Poppins"/>
              <a:sym typeface="Poppins"/>
            </a:endParaRPr>
          </a:p>
        </p:txBody>
      </p:sp>
      <p:sp>
        <p:nvSpPr>
          <p:cNvPr id="909" name="Google Shape;909;p33">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910" name="Google Shape;910;p33">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33">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912" name="Google Shape;912;p33">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33">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914" name="Google Shape;914;p33"/>
          <p:cNvGrpSpPr/>
          <p:nvPr/>
        </p:nvGrpSpPr>
        <p:grpSpPr>
          <a:xfrm>
            <a:off x="431322" y="1764517"/>
            <a:ext cx="177883" cy="206002"/>
            <a:chOff x="431322" y="1764517"/>
            <a:chExt cx="177883" cy="206002"/>
          </a:xfrm>
        </p:grpSpPr>
        <p:sp>
          <p:nvSpPr>
            <p:cNvPr id="915" name="Google Shape;915;p33">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33">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33">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8" name="Google Shape;918;p33">
            <a:hlinkClick/>
          </p:cNvPr>
          <p:cNvSpPr txBox="1"/>
          <p:nvPr/>
        </p:nvSpPr>
        <p:spPr>
          <a:xfrm>
            <a:off x="869326" y="2200875"/>
            <a:ext cx="1217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919" name="Google Shape;919;p33"/>
          <p:cNvGrpSpPr/>
          <p:nvPr/>
        </p:nvGrpSpPr>
        <p:grpSpPr>
          <a:xfrm>
            <a:off x="431322" y="2214773"/>
            <a:ext cx="203700" cy="203700"/>
            <a:chOff x="431322" y="2214773"/>
            <a:chExt cx="203700" cy="203700"/>
          </a:xfrm>
        </p:grpSpPr>
        <p:sp>
          <p:nvSpPr>
            <p:cNvPr id="920" name="Google Shape;920;p33">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921" name="Google Shape;921;p33">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922" name="Google Shape;922;p33"/>
          <p:cNvGrpSpPr/>
          <p:nvPr/>
        </p:nvGrpSpPr>
        <p:grpSpPr>
          <a:xfrm>
            <a:off x="431336" y="2660278"/>
            <a:ext cx="203692" cy="203692"/>
            <a:chOff x="431321" y="3254199"/>
            <a:chExt cx="265500" cy="265500"/>
          </a:xfrm>
        </p:grpSpPr>
        <p:sp>
          <p:nvSpPr>
            <p:cNvPr id="923" name="Google Shape;923;p33">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924" name="Google Shape;924;p33">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5" name="Google Shape;925;p33">
            <a:hlinkClick/>
          </p:cNvPr>
          <p:cNvSpPr txBox="1"/>
          <p:nvPr/>
        </p:nvSpPr>
        <p:spPr>
          <a:xfrm>
            <a:off x="869323" y="2649959"/>
            <a:ext cx="114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Services</a:t>
            </a:r>
            <a:endParaRPr/>
          </a:p>
        </p:txBody>
      </p:sp>
      <p:cxnSp>
        <p:nvCxnSpPr>
          <p:cNvPr id="926" name="Google Shape;926;p33"/>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927" name="Google Shape;927;p33">
            <a:hlinkClick/>
          </p:cNvPr>
          <p:cNvSpPr txBox="1"/>
          <p:nvPr/>
        </p:nvSpPr>
        <p:spPr>
          <a:xfrm>
            <a:off x="869323" y="3479247"/>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Achievements</a:t>
            </a:r>
            <a:endParaRPr/>
          </a:p>
        </p:txBody>
      </p:sp>
      <p:sp>
        <p:nvSpPr>
          <p:cNvPr id="928" name="Google Shape;928;p33">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33">
            <a:hlinkClick/>
          </p:cNvPr>
          <p:cNvSpPr txBox="1"/>
          <p:nvPr/>
        </p:nvSpPr>
        <p:spPr>
          <a:xfrm>
            <a:off x="869323" y="3932014"/>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Goals </a:t>
            </a:r>
            <a:endParaRPr/>
          </a:p>
        </p:txBody>
      </p:sp>
      <p:sp>
        <p:nvSpPr>
          <p:cNvPr id="930" name="Google Shape;930;p33">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33">
            <a:hlinkClick action="ppaction://hlinksldjump" r:id="rId12"/>
          </p:cNvPr>
          <p:cNvSpPr txBox="1"/>
          <p:nvPr/>
        </p:nvSpPr>
        <p:spPr>
          <a:xfrm>
            <a:off x="869326" y="4384775"/>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WordCloud</a:t>
            </a:r>
            <a:endParaRPr/>
          </a:p>
        </p:txBody>
      </p:sp>
      <p:grpSp>
        <p:nvGrpSpPr>
          <p:cNvPr id="932" name="Google Shape;932;p33"/>
          <p:cNvGrpSpPr/>
          <p:nvPr/>
        </p:nvGrpSpPr>
        <p:grpSpPr>
          <a:xfrm>
            <a:off x="441647" y="4384743"/>
            <a:ext cx="203663" cy="203663"/>
            <a:chOff x="5762625" y="3095625"/>
            <a:chExt cx="665130" cy="665130"/>
          </a:xfrm>
        </p:grpSpPr>
        <p:sp>
          <p:nvSpPr>
            <p:cNvPr id="933" name="Google Shape;933;p33">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3">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5" name="Google Shape;935;p33">
            <a:hlinkClick/>
          </p:cNvPr>
          <p:cNvSpPr txBox="1"/>
          <p:nvPr/>
        </p:nvSpPr>
        <p:spPr>
          <a:xfrm>
            <a:off x="869323" y="4837548"/>
            <a:ext cx="71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Pricing</a:t>
            </a:r>
            <a:endParaRPr/>
          </a:p>
        </p:txBody>
      </p:sp>
      <p:grpSp>
        <p:nvGrpSpPr>
          <p:cNvPr id="936" name="Google Shape;936;p33"/>
          <p:cNvGrpSpPr/>
          <p:nvPr/>
        </p:nvGrpSpPr>
        <p:grpSpPr>
          <a:xfrm>
            <a:off x="431068" y="4863579"/>
            <a:ext cx="207645" cy="207714"/>
            <a:chOff x="6124575" y="3380359"/>
            <a:chExt cx="468618" cy="468774"/>
          </a:xfrm>
        </p:grpSpPr>
        <p:sp>
          <p:nvSpPr>
            <p:cNvPr id="937" name="Google Shape;937;p33">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33">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9" name="Google Shape;939;p33">
            <a:hlinkClick/>
          </p:cNvPr>
          <p:cNvSpPr txBox="1"/>
          <p:nvPr/>
        </p:nvSpPr>
        <p:spPr>
          <a:xfrm>
            <a:off x="869323" y="5290315"/>
            <a:ext cx="1040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Contact Us</a:t>
            </a:r>
            <a:endParaRPr/>
          </a:p>
        </p:txBody>
      </p:sp>
      <p:sp>
        <p:nvSpPr>
          <p:cNvPr id="940" name="Google Shape;940;p33">
            <a:hlinkClick/>
          </p:cNvPr>
          <p:cNvSpPr/>
          <p:nvPr/>
        </p:nvSpPr>
        <p:spPr>
          <a:xfrm>
            <a:off x="436263" y="5292935"/>
            <a:ext cx="199004" cy="198993"/>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41" name="Google Shape;941;p33"/>
          <p:cNvGrpSpPr/>
          <p:nvPr/>
        </p:nvGrpSpPr>
        <p:grpSpPr>
          <a:xfrm>
            <a:off x="3258464" y="292131"/>
            <a:ext cx="297955" cy="297955"/>
            <a:chOff x="8892506" y="664914"/>
            <a:chExt cx="209400" cy="209400"/>
          </a:xfrm>
        </p:grpSpPr>
        <p:sp>
          <p:nvSpPr>
            <p:cNvPr id="942" name="Google Shape;942;p3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943" name="Google Shape;943;p3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4" name="Google Shape;944;p33"/>
          <p:cNvGrpSpPr/>
          <p:nvPr/>
        </p:nvGrpSpPr>
        <p:grpSpPr>
          <a:xfrm flipH="1">
            <a:off x="3665524" y="292131"/>
            <a:ext cx="297955" cy="297955"/>
            <a:chOff x="8892506" y="664914"/>
            <a:chExt cx="209400" cy="209400"/>
          </a:xfrm>
        </p:grpSpPr>
        <p:sp>
          <p:nvSpPr>
            <p:cNvPr id="945" name="Google Shape;945;p3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946" name="Google Shape;946;p3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7" name="Google Shape;947;p33"/>
          <p:cNvGrpSpPr/>
          <p:nvPr/>
        </p:nvGrpSpPr>
        <p:grpSpPr>
          <a:xfrm>
            <a:off x="400070" y="221666"/>
            <a:ext cx="361219" cy="70242"/>
            <a:chOff x="249382" y="221673"/>
            <a:chExt cx="234497" cy="45600"/>
          </a:xfrm>
        </p:grpSpPr>
        <p:sp>
          <p:nvSpPr>
            <p:cNvPr id="948" name="Google Shape;948;p3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3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0" name="Google Shape;950;p3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1" name="Google Shape;951;p33"/>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52" name="Google Shape;952;p33"/>
          <p:cNvGrpSpPr/>
          <p:nvPr/>
        </p:nvGrpSpPr>
        <p:grpSpPr>
          <a:xfrm>
            <a:off x="400070" y="221666"/>
            <a:ext cx="361219" cy="70242"/>
            <a:chOff x="249382" y="221673"/>
            <a:chExt cx="234497" cy="45600"/>
          </a:xfrm>
        </p:grpSpPr>
        <p:sp>
          <p:nvSpPr>
            <p:cNvPr id="953" name="Google Shape;953;p3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3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3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6" name="Google Shape;956;p33">
            <a:hlinkClick action="ppaction://hlinksldjump" r:id="rId1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957" name="Google Shape;957;p33">
            <a:hlinkClick action="ppaction://hlinksldjump" r:id="rId1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33">
            <a:hlinkClick action="ppaction://hlinksldjump" r:id="rId17"/>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959" name="Google Shape;959;p33">
            <a:hlinkClick action="ppaction://hlinksldjump" r:id="rId18"/>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33">
            <a:hlinkClick action="ppaction://hlinksldjump" r:id="rId19"/>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961" name="Google Shape;961;p33"/>
          <p:cNvGrpSpPr/>
          <p:nvPr/>
        </p:nvGrpSpPr>
        <p:grpSpPr>
          <a:xfrm>
            <a:off x="431322" y="1764517"/>
            <a:ext cx="177883" cy="206002"/>
            <a:chOff x="431322" y="1764517"/>
            <a:chExt cx="177883" cy="206002"/>
          </a:xfrm>
        </p:grpSpPr>
        <p:sp>
          <p:nvSpPr>
            <p:cNvPr id="962" name="Google Shape;962;p33">
              <a:hlinkClick action="ppaction://hlinksldjump" r:id="rId20"/>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33">
              <a:hlinkClick action="ppaction://hlinksldjump" r:id="rId21"/>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33">
              <a:hlinkClick action="ppaction://hlinksldjump" r:id="rId22"/>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5" name="Google Shape;965;p33">
            <a:hlinkClick action="ppaction://hlinksldjump" r:id="rId23"/>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966" name="Google Shape;966;p33"/>
          <p:cNvGrpSpPr/>
          <p:nvPr/>
        </p:nvGrpSpPr>
        <p:grpSpPr>
          <a:xfrm>
            <a:off x="431322" y="2214773"/>
            <a:ext cx="203700" cy="203700"/>
            <a:chOff x="431322" y="2214773"/>
            <a:chExt cx="203700" cy="203700"/>
          </a:xfrm>
        </p:grpSpPr>
        <p:sp>
          <p:nvSpPr>
            <p:cNvPr id="967" name="Google Shape;967;p33">
              <a:hlinkClick action="ppaction://hlinksldjump" r:id="rId24"/>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968" name="Google Shape;968;p33">
              <a:hlinkClick action="ppaction://hlinksldjump" r:id="rId25"/>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969" name="Google Shape;969;p33"/>
          <p:cNvGrpSpPr/>
          <p:nvPr/>
        </p:nvGrpSpPr>
        <p:grpSpPr>
          <a:xfrm>
            <a:off x="431336" y="2660278"/>
            <a:ext cx="203692" cy="203692"/>
            <a:chOff x="431321" y="3254199"/>
            <a:chExt cx="265500" cy="265500"/>
          </a:xfrm>
        </p:grpSpPr>
        <p:sp>
          <p:nvSpPr>
            <p:cNvPr id="970" name="Google Shape;970;p33">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971" name="Google Shape;971;p33">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2" name="Google Shape;972;p33">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973" name="Google Shape;973;p33"/>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974" name="Google Shape;974;p33">
            <a:hlinkClick/>
          </p:cNvPr>
          <p:cNvSpPr txBox="1"/>
          <p:nvPr/>
        </p:nvSpPr>
        <p:spPr>
          <a:xfrm>
            <a:off x="869326"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sz="1200">
              <a:solidFill>
                <a:srgbClr val="1ED760"/>
              </a:solidFill>
              <a:latin typeface="Poppins Medium"/>
              <a:ea typeface="Poppins Medium"/>
              <a:cs typeface="Poppins Medium"/>
              <a:sym typeface="Poppins Medium"/>
            </a:endParaRPr>
          </a:p>
        </p:txBody>
      </p:sp>
      <p:sp>
        <p:nvSpPr>
          <p:cNvPr id="975" name="Google Shape;975;p33">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33">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977" name="Google Shape;977;p33">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8" name="Google Shape;978;p33"/>
          <p:cNvGrpSpPr/>
          <p:nvPr/>
        </p:nvGrpSpPr>
        <p:grpSpPr>
          <a:xfrm>
            <a:off x="431322" y="2214773"/>
            <a:ext cx="203700" cy="203700"/>
            <a:chOff x="431322" y="2214773"/>
            <a:chExt cx="203700" cy="203700"/>
          </a:xfrm>
        </p:grpSpPr>
        <p:sp>
          <p:nvSpPr>
            <p:cNvPr id="979" name="Google Shape;979;p33">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980" name="Google Shape;980;p33">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pic>
        <p:nvPicPr>
          <p:cNvPr id="981" name="Google Shape;981;p33"/>
          <p:cNvPicPr preferRelativeResize="0"/>
          <p:nvPr/>
        </p:nvPicPr>
        <p:blipFill rotWithShape="1">
          <a:blip r:embed="rId26">
            <a:alphaModFix/>
          </a:blip>
          <a:srcRect b="0" l="0" r="4598" t="0"/>
          <a:stretch/>
        </p:blipFill>
        <p:spPr>
          <a:xfrm>
            <a:off x="4403975" y="2418487"/>
            <a:ext cx="6448376" cy="3979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985" name="Shape 985"/>
        <p:cNvGrpSpPr/>
        <p:nvPr/>
      </p:nvGrpSpPr>
      <p:grpSpPr>
        <a:xfrm>
          <a:off x="0" y="0"/>
          <a:ext cx="0" cy="0"/>
          <a:chOff x="0" y="0"/>
          <a:chExt cx="0" cy="0"/>
        </a:xfrm>
      </p:grpSpPr>
      <p:sp>
        <p:nvSpPr>
          <p:cNvPr id="986" name="Google Shape;986;p34"/>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87" name="Google Shape;987;p34"/>
          <p:cNvGrpSpPr/>
          <p:nvPr/>
        </p:nvGrpSpPr>
        <p:grpSpPr>
          <a:xfrm>
            <a:off x="400070" y="221666"/>
            <a:ext cx="361219" cy="70242"/>
            <a:chOff x="249382" y="221673"/>
            <a:chExt cx="234497" cy="45600"/>
          </a:xfrm>
        </p:grpSpPr>
        <p:sp>
          <p:nvSpPr>
            <p:cNvPr id="988" name="Google Shape;988;p3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3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p3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1" name="Google Shape;991;p34"/>
          <p:cNvGrpSpPr/>
          <p:nvPr/>
        </p:nvGrpSpPr>
        <p:grpSpPr>
          <a:xfrm>
            <a:off x="9104466" y="294121"/>
            <a:ext cx="1011000" cy="311702"/>
            <a:chOff x="9104466" y="294121"/>
            <a:chExt cx="1011000" cy="311702"/>
          </a:xfrm>
        </p:grpSpPr>
        <p:sp>
          <p:nvSpPr>
            <p:cNvPr id="992" name="Google Shape;992;p34"/>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34"/>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994" name="Google Shape;994;p34"/>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34"/>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996" name="Google Shape;996;p34"/>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34"/>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34"/>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34"/>
          <p:cNvSpPr txBox="1"/>
          <p:nvPr/>
        </p:nvSpPr>
        <p:spPr>
          <a:xfrm>
            <a:off x="3318525" y="917800"/>
            <a:ext cx="7545000" cy="1231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IN" sz="3700">
                <a:solidFill>
                  <a:srgbClr val="1ED760"/>
                </a:solidFill>
                <a:latin typeface="Poppins"/>
                <a:ea typeface="Poppins"/>
                <a:cs typeface="Poppins"/>
                <a:sym typeface="Poppins"/>
              </a:rPr>
              <a:t>Top positive and top negative songs</a:t>
            </a:r>
            <a:endParaRPr sz="3700">
              <a:solidFill>
                <a:srgbClr val="1ED760"/>
              </a:solidFill>
              <a:latin typeface="Poppins"/>
              <a:ea typeface="Poppins"/>
              <a:cs typeface="Poppins"/>
              <a:sym typeface="Poppins"/>
            </a:endParaRPr>
          </a:p>
        </p:txBody>
      </p:sp>
      <p:sp>
        <p:nvSpPr>
          <p:cNvPr id="1000" name="Google Shape;1000;p34">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1001" name="Google Shape;1001;p34">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34">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1003" name="Google Shape;1003;p34">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34">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1005" name="Google Shape;1005;p34"/>
          <p:cNvGrpSpPr/>
          <p:nvPr/>
        </p:nvGrpSpPr>
        <p:grpSpPr>
          <a:xfrm>
            <a:off x="431322" y="1764517"/>
            <a:ext cx="177883" cy="206002"/>
            <a:chOff x="431322" y="1764517"/>
            <a:chExt cx="177883" cy="206002"/>
          </a:xfrm>
        </p:grpSpPr>
        <p:sp>
          <p:nvSpPr>
            <p:cNvPr id="1006" name="Google Shape;1006;p34">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34">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34">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9" name="Google Shape;1009;p34">
            <a:hlinkClick/>
          </p:cNvPr>
          <p:cNvSpPr txBox="1"/>
          <p:nvPr/>
        </p:nvSpPr>
        <p:spPr>
          <a:xfrm>
            <a:off x="869326" y="2200875"/>
            <a:ext cx="1217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1010" name="Google Shape;1010;p34"/>
          <p:cNvGrpSpPr/>
          <p:nvPr/>
        </p:nvGrpSpPr>
        <p:grpSpPr>
          <a:xfrm>
            <a:off x="431322" y="2214773"/>
            <a:ext cx="203700" cy="203700"/>
            <a:chOff x="431322" y="2214773"/>
            <a:chExt cx="203700" cy="203700"/>
          </a:xfrm>
        </p:grpSpPr>
        <p:sp>
          <p:nvSpPr>
            <p:cNvPr id="1011" name="Google Shape;1011;p34">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012" name="Google Shape;1012;p34">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1013" name="Google Shape;1013;p34"/>
          <p:cNvGrpSpPr/>
          <p:nvPr/>
        </p:nvGrpSpPr>
        <p:grpSpPr>
          <a:xfrm>
            <a:off x="431336" y="2660278"/>
            <a:ext cx="203692" cy="203692"/>
            <a:chOff x="431321" y="3254199"/>
            <a:chExt cx="265500" cy="265500"/>
          </a:xfrm>
        </p:grpSpPr>
        <p:sp>
          <p:nvSpPr>
            <p:cNvPr id="1014" name="Google Shape;1014;p34">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1015" name="Google Shape;1015;p34">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6" name="Google Shape;1016;p34">
            <a:hlinkClick/>
          </p:cNvPr>
          <p:cNvSpPr txBox="1"/>
          <p:nvPr/>
        </p:nvSpPr>
        <p:spPr>
          <a:xfrm>
            <a:off x="869323" y="2649959"/>
            <a:ext cx="114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Services</a:t>
            </a:r>
            <a:endParaRPr/>
          </a:p>
        </p:txBody>
      </p:sp>
      <p:cxnSp>
        <p:nvCxnSpPr>
          <p:cNvPr id="1017" name="Google Shape;1017;p34"/>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1018" name="Google Shape;1018;p34">
            <a:hlinkClick/>
          </p:cNvPr>
          <p:cNvSpPr txBox="1"/>
          <p:nvPr/>
        </p:nvSpPr>
        <p:spPr>
          <a:xfrm>
            <a:off x="869323" y="3479247"/>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Achievements</a:t>
            </a:r>
            <a:endParaRPr/>
          </a:p>
        </p:txBody>
      </p:sp>
      <p:sp>
        <p:nvSpPr>
          <p:cNvPr id="1019" name="Google Shape;1019;p34">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34">
            <a:hlinkClick/>
          </p:cNvPr>
          <p:cNvSpPr txBox="1"/>
          <p:nvPr/>
        </p:nvSpPr>
        <p:spPr>
          <a:xfrm>
            <a:off x="869323" y="3932014"/>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Goals </a:t>
            </a:r>
            <a:endParaRPr/>
          </a:p>
        </p:txBody>
      </p:sp>
      <p:sp>
        <p:nvSpPr>
          <p:cNvPr id="1021" name="Google Shape;1021;p34">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34">
            <a:hlinkClick action="ppaction://hlinksldjump" r:id="rId12"/>
          </p:cNvPr>
          <p:cNvSpPr txBox="1"/>
          <p:nvPr/>
        </p:nvSpPr>
        <p:spPr>
          <a:xfrm>
            <a:off x="869326" y="4384775"/>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WordCloud</a:t>
            </a:r>
            <a:endParaRPr/>
          </a:p>
        </p:txBody>
      </p:sp>
      <p:grpSp>
        <p:nvGrpSpPr>
          <p:cNvPr id="1023" name="Google Shape;1023;p34"/>
          <p:cNvGrpSpPr/>
          <p:nvPr/>
        </p:nvGrpSpPr>
        <p:grpSpPr>
          <a:xfrm>
            <a:off x="441647" y="4384743"/>
            <a:ext cx="203663" cy="203663"/>
            <a:chOff x="5762625" y="3095625"/>
            <a:chExt cx="665130" cy="665130"/>
          </a:xfrm>
        </p:grpSpPr>
        <p:sp>
          <p:nvSpPr>
            <p:cNvPr id="1024" name="Google Shape;1024;p34">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34">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6" name="Google Shape;1026;p34">
            <a:hlinkClick/>
          </p:cNvPr>
          <p:cNvSpPr txBox="1"/>
          <p:nvPr/>
        </p:nvSpPr>
        <p:spPr>
          <a:xfrm>
            <a:off x="869323" y="4837548"/>
            <a:ext cx="71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Pricing</a:t>
            </a:r>
            <a:endParaRPr/>
          </a:p>
        </p:txBody>
      </p:sp>
      <p:grpSp>
        <p:nvGrpSpPr>
          <p:cNvPr id="1027" name="Google Shape;1027;p34"/>
          <p:cNvGrpSpPr/>
          <p:nvPr/>
        </p:nvGrpSpPr>
        <p:grpSpPr>
          <a:xfrm>
            <a:off x="431068" y="4863579"/>
            <a:ext cx="207645" cy="207714"/>
            <a:chOff x="6124575" y="3380359"/>
            <a:chExt cx="468618" cy="468774"/>
          </a:xfrm>
        </p:grpSpPr>
        <p:sp>
          <p:nvSpPr>
            <p:cNvPr id="1028" name="Google Shape;1028;p34">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34">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0" name="Google Shape;1030;p34">
            <a:hlinkClick/>
          </p:cNvPr>
          <p:cNvSpPr txBox="1"/>
          <p:nvPr/>
        </p:nvSpPr>
        <p:spPr>
          <a:xfrm>
            <a:off x="869323" y="5290315"/>
            <a:ext cx="1040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Contact Us</a:t>
            </a:r>
            <a:endParaRPr/>
          </a:p>
        </p:txBody>
      </p:sp>
      <p:sp>
        <p:nvSpPr>
          <p:cNvPr id="1031" name="Google Shape;1031;p34">
            <a:hlinkClick/>
          </p:cNvPr>
          <p:cNvSpPr/>
          <p:nvPr/>
        </p:nvSpPr>
        <p:spPr>
          <a:xfrm>
            <a:off x="436263" y="5292935"/>
            <a:ext cx="199004" cy="198993"/>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32" name="Google Shape;1032;p34"/>
          <p:cNvGrpSpPr/>
          <p:nvPr/>
        </p:nvGrpSpPr>
        <p:grpSpPr>
          <a:xfrm>
            <a:off x="3258464" y="292131"/>
            <a:ext cx="297955" cy="297955"/>
            <a:chOff x="8892506" y="664914"/>
            <a:chExt cx="209400" cy="209400"/>
          </a:xfrm>
        </p:grpSpPr>
        <p:sp>
          <p:nvSpPr>
            <p:cNvPr id="1033" name="Google Shape;1033;p34">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034" name="Google Shape;1034;p34">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5" name="Google Shape;1035;p34"/>
          <p:cNvGrpSpPr/>
          <p:nvPr/>
        </p:nvGrpSpPr>
        <p:grpSpPr>
          <a:xfrm flipH="1">
            <a:off x="3665524" y="292131"/>
            <a:ext cx="297955" cy="297955"/>
            <a:chOff x="8892506" y="664914"/>
            <a:chExt cx="209400" cy="209400"/>
          </a:xfrm>
        </p:grpSpPr>
        <p:sp>
          <p:nvSpPr>
            <p:cNvPr id="1036" name="Google Shape;1036;p34">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037" name="Google Shape;1037;p34">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38" name="Google Shape;1038;p34"/>
          <p:cNvGrpSpPr/>
          <p:nvPr/>
        </p:nvGrpSpPr>
        <p:grpSpPr>
          <a:xfrm>
            <a:off x="400070" y="221666"/>
            <a:ext cx="361219" cy="70242"/>
            <a:chOff x="249382" y="221673"/>
            <a:chExt cx="234497" cy="45600"/>
          </a:xfrm>
        </p:grpSpPr>
        <p:sp>
          <p:nvSpPr>
            <p:cNvPr id="1039" name="Google Shape;1039;p3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3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3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42" name="Google Shape;1042;p34"/>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43" name="Google Shape;1043;p34"/>
          <p:cNvGrpSpPr/>
          <p:nvPr/>
        </p:nvGrpSpPr>
        <p:grpSpPr>
          <a:xfrm>
            <a:off x="400070" y="221666"/>
            <a:ext cx="361219" cy="70242"/>
            <a:chOff x="249382" y="221673"/>
            <a:chExt cx="234497" cy="45600"/>
          </a:xfrm>
        </p:grpSpPr>
        <p:sp>
          <p:nvSpPr>
            <p:cNvPr id="1044" name="Google Shape;1044;p3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3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p3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47" name="Google Shape;1047;p34">
            <a:hlinkClick action="ppaction://hlinksldjump" r:id="rId1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1048" name="Google Shape;1048;p34">
            <a:hlinkClick action="ppaction://hlinksldjump" r:id="rId1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34">
            <a:hlinkClick action="ppaction://hlinksldjump" r:id="rId17"/>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1050" name="Google Shape;1050;p34">
            <a:hlinkClick action="ppaction://hlinksldjump" r:id="rId18"/>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34">
            <a:hlinkClick action="ppaction://hlinksldjump" r:id="rId19"/>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1052" name="Google Shape;1052;p34"/>
          <p:cNvGrpSpPr/>
          <p:nvPr/>
        </p:nvGrpSpPr>
        <p:grpSpPr>
          <a:xfrm>
            <a:off x="431322" y="1764517"/>
            <a:ext cx="177883" cy="206002"/>
            <a:chOff x="431322" y="1764517"/>
            <a:chExt cx="177883" cy="206002"/>
          </a:xfrm>
        </p:grpSpPr>
        <p:sp>
          <p:nvSpPr>
            <p:cNvPr id="1053" name="Google Shape;1053;p34">
              <a:hlinkClick action="ppaction://hlinksldjump" r:id="rId20"/>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34">
              <a:hlinkClick action="ppaction://hlinksldjump" r:id="rId21"/>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34">
              <a:hlinkClick action="ppaction://hlinksldjump" r:id="rId22"/>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6" name="Google Shape;1056;p34">
            <a:hlinkClick action="ppaction://hlinksldjump" r:id="rId23"/>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1057" name="Google Shape;1057;p34"/>
          <p:cNvGrpSpPr/>
          <p:nvPr/>
        </p:nvGrpSpPr>
        <p:grpSpPr>
          <a:xfrm>
            <a:off x="431322" y="2214773"/>
            <a:ext cx="203700" cy="203700"/>
            <a:chOff x="431322" y="2214773"/>
            <a:chExt cx="203700" cy="203700"/>
          </a:xfrm>
        </p:grpSpPr>
        <p:sp>
          <p:nvSpPr>
            <p:cNvPr id="1058" name="Google Shape;1058;p34">
              <a:hlinkClick action="ppaction://hlinksldjump" r:id="rId24"/>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059" name="Google Shape;1059;p34">
              <a:hlinkClick action="ppaction://hlinksldjump" r:id="rId25"/>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1060" name="Google Shape;1060;p34"/>
          <p:cNvGrpSpPr/>
          <p:nvPr/>
        </p:nvGrpSpPr>
        <p:grpSpPr>
          <a:xfrm>
            <a:off x="431336" y="2660278"/>
            <a:ext cx="203692" cy="203692"/>
            <a:chOff x="431321" y="3254199"/>
            <a:chExt cx="265500" cy="265500"/>
          </a:xfrm>
        </p:grpSpPr>
        <p:sp>
          <p:nvSpPr>
            <p:cNvPr id="1061" name="Google Shape;1061;p34">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1062" name="Google Shape;1062;p34">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3" name="Google Shape;1063;p34">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1064" name="Google Shape;1064;p34"/>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1065" name="Google Shape;1065;p34">
            <a:hlinkClick/>
          </p:cNvPr>
          <p:cNvSpPr txBox="1"/>
          <p:nvPr/>
        </p:nvSpPr>
        <p:spPr>
          <a:xfrm>
            <a:off x="869326"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1ED760"/>
                </a:solidFill>
                <a:latin typeface="Poppins Medium"/>
                <a:ea typeface="Poppins Medium"/>
                <a:cs typeface="Poppins Medium"/>
                <a:sym typeface="Poppins Medium"/>
              </a:rPr>
              <a:t>Sentiment Analysis</a:t>
            </a:r>
            <a:endParaRPr sz="1200">
              <a:solidFill>
                <a:srgbClr val="1ED760"/>
              </a:solidFill>
              <a:latin typeface="Poppins Medium"/>
              <a:ea typeface="Poppins Medium"/>
              <a:cs typeface="Poppins Medium"/>
              <a:sym typeface="Poppins Medium"/>
            </a:endParaRPr>
          </a:p>
        </p:txBody>
      </p:sp>
      <p:sp>
        <p:nvSpPr>
          <p:cNvPr id="1066" name="Google Shape;1066;p34">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00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34">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1068" name="Google Shape;1068;p34">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9" name="Google Shape;1069;p34"/>
          <p:cNvGrpSpPr/>
          <p:nvPr/>
        </p:nvGrpSpPr>
        <p:grpSpPr>
          <a:xfrm>
            <a:off x="431322" y="2214773"/>
            <a:ext cx="203700" cy="203700"/>
            <a:chOff x="431322" y="2214773"/>
            <a:chExt cx="203700" cy="203700"/>
          </a:xfrm>
        </p:grpSpPr>
        <p:sp>
          <p:nvSpPr>
            <p:cNvPr id="1070" name="Google Shape;1070;p34">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071" name="Google Shape;1071;p34">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pic>
        <p:nvPicPr>
          <p:cNvPr id="1072" name="Google Shape;1072;p34"/>
          <p:cNvPicPr preferRelativeResize="0"/>
          <p:nvPr/>
        </p:nvPicPr>
        <p:blipFill>
          <a:blip r:embed="rId26">
            <a:alphaModFix/>
          </a:blip>
          <a:stretch>
            <a:fillRect/>
          </a:stretch>
        </p:blipFill>
        <p:spPr>
          <a:xfrm>
            <a:off x="3835122" y="2477025"/>
            <a:ext cx="3561527" cy="3273951"/>
          </a:xfrm>
          <a:prstGeom prst="rect">
            <a:avLst/>
          </a:prstGeom>
          <a:noFill/>
          <a:ln>
            <a:noFill/>
          </a:ln>
        </p:spPr>
      </p:pic>
      <p:pic>
        <p:nvPicPr>
          <p:cNvPr id="1073" name="Google Shape;1073;p34"/>
          <p:cNvPicPr preferRelativeResize="0"/>
          <p:nvPr/>
        </p:nvPicPr>
        <p:blipFill>
          <a:blip r:embed="rId27">
            <a:alphaModFix/>
          </a:blip>
          <a:stretch>
            <a:fillRect/>
          </a:stretch>
        </p:blipFill>
        <p:spPr>
          <a:xfrm>
            <a:off x="7820848" y="2461273"/>
            <a:ext cx="3916825" cy="322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35"/>
          <p:cNvSpPr txBox="1"/>
          <p:nvPr/>
        </p:nvSpPr>
        <p:spPr>
          <a:xfrm>
            <a:off x="3599825" y="1707775"/>
            <a:ext cx="80718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1ED760"/>
              </a:buClr>
              <a:buSzPts val="2500"/>
              <a:buFont typeface="Calibri"/>
              <a:buChar char="●"/>
            </a:pPr>
            <a:r>
              <a:rPr lang="en-IN" sz="2500">
                <a:solidFill>
                  <a:srgbClr val="1ED760"/>
                </a:solidFill>
                <a:latin typeface="Calibri"/>
                <a:ea typeface="Calibri"/>
                <a:cs typeface="Calibri"/>
                <a:sym typeface="Calibri"/>
              </a:rPr>
              <a:t>Most negative song in our data: </a:t>
            </a:r>
            <a:r>
              <a:rPr b="1" i="1" lang="en-IN" sz="2500">
                <a:solidFill>
                  <a:srgbClr val="FF0000"/>
                </a:solidFill>
                <a:latin typeface="Calibri"/>
                <a:ea typeface="Calibri"/>
                <a:cs typeface="Calibri"/>
                <a:sym typeface="Calibri"/>
              </a:rPr>
              <a:t>All the good girls go to hell</a:t>
            </a:r>
            <a:r>
              <a:rPr lang="en-IN" sz="2500">
                <a:solidFill>
                  <a:srgbClr val="1ED760"/>
                </a:solidFill>
                <a:latin typeface="Calibri"/>
                <a:ea typeface="Calibri"/>
                <a:cs typeface="Calibri"/>
                <a:sym typeface="Calibri"/>
              </a:rPr>
              <a:t> by Billie Eilish  0.153</a:t>
            </a:r>
            <a:endParaRPr sz="2500">
              <a:solidFill>
                <a:srgbClr val="1ED760"/>
              </a:solidFill>
              <a:latin typeface="Calibri"/>
              <a:ea typeface="Calibri"/>
              <a:cs typeface="Calibri"/>
              <a:sym typeface="Calibri"/>
            </a:endParaRPr>
          </a:p>
          <a:p>
            <a:pPr indent="0" lvl="0" marL="457200" rtl="0" algn="l">
              <a:spcBef>
                <a:spcPts val="0"/>
              </a:spcBef>
              <a:spcAft>
                <a:spcPts val="0"/>
              </a:spcAft>
              <a:buNone/>
            </a:pPr>
            <a:r>
              <a:t/>
            </a:r>
            <a:endParaRPr sz="2500">
              <a:solidFill>
                <a:srgbClr val="1ED760"/>
              </a:solidFill>
              <a:latin typeface="Calibri"/>
              <a:ea typeface="Calibri"/>
              <a:cs typeface="Calibri"/>
              <a:sym typeface="Calibri"/>
            </a:endParaRPr>
          </a:p>
          <a:p>
            <a:pPr indent="-387350" lvl="0" marL="457200" rtl="0" algn="l">
              <a:spcBef>
                <a:spcPts val="0"/>
              </a:spcBef>
              <a:spcAft>
                <a:spcPts val="0"/>
              </a:spcAft>
              <a:buClr>
                <a:srgbClr val="1ED760"/>
              </a:buClr>
              <a:buSzPts val="2500"/>
              <a:buFont typeface="Calibri"/>
              <a:buChar char="●"/>
            </a:pPr>
            <a:r>
              <a:rPr lang="en-IN" sz="2500">
                <a:solidFill>
                  <a:srgbClr val="1ED760"/>
                </a:solidFill>
                <a:latin typeface="Calibri"/>
                <a:ea typeface="Calibri"/>
                <a:cs typeface="Calibri"/>
                <a:sym typeface="Calibri"/>
              </a:rPr>
              <a:t>Most positive song in our data: </a:t>
            </a:r>
            <a:r>
              <a:rPr b="1" i="1" lang="en-IN" sz="2500">
                <a:solidFill>
                  <a:srgbClr val="F1C232"/>
                </a:solidFill>
                <a:latin typeface="Calibri"/>
                <a:ea typeface="Calibri"/>
                <a:cs typeface="Calibri"/>
                <a:sym typeface="Calibri"/>
              </a:rPr>
              <a:t>Bejeweled</a:t>
            </a:r>
            <a:r>
              <a:rPr lang="en-IN" sz="2500">
                <a:solidFill>
                  <a:srgbClr val="1ED760"/>
                </a:solidFill>
                <a:latin typeface="Calibri"/>
                <a:ea typeface="Calibri"/>
                <a:cs typeface="Calibri"/>
                <a:sym typeface="Calibri"/>
              </a:rPr>
              <a:t> by taylor swift  0.7142</a:t>
            </a:r>
            <a:endParaRPr sz="2500">
              <a:solidFill>
                <a:srgbClr val="1ED760"/>
              </a:solidFill>
              <a:latin typeface="Calibri"/>
              <a:ea typeface="Calibri"/>
              <a:cs typeface="Calibri"/>
              <a:sym typeface="Calibri"/>
            </a:endParaRPr>
          </a:p>
        </p:txBody>
      </p:sp>
      <p:sp>
        <p:nvSpPr>
          <p:cNvPr id="1079" name="Google Shape;1079;p35"/>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80" name="Google Shape;1080;p35"/>
          <p:cNvGrpSpPr/>
          <p:nvPr/>
        </p:nvGrpSpPr>
        <p:grpSpPr>
          <a:xfrm>
            <a:off x="400070" y="221666"/>
            <a:ext cx="361219" cy="70242"/>
            <a:chOff x="249382" y="221673"/>
            <a:chExt cx="234497" cy="45600"/>
          </a:xfrm>
        </p:grpSpPr>
        <p:sp>
          <p:nvSpPr>
            <p:cNvPr id="1081" name="Google Shape;1081;p3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3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3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84" name="Google Shape;1084;p35">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1085" name="Google Shape;1085;p35">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35">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1087" name="Google Shape;1087;p35">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35">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1089" name="Google Shape;1089;p35"/>
          <p:cNvGrpSpPr/>
          <p:nvPr/>
        </p:nvGrpSpPr>
        <p:grpSpPr>
          <a:xfrm>
            <a:off x="431322" y="1764517"/>
            <a:ext cx="177883" cy="206002"/>
            <a:chOff x="431322" y="1764517"/>
            <a:chExt cx="177883" cy="206002"/>
          </a:xfrm>
        </p:grpSpPr>
        <p:sp>
          <p:nvSpPr>
            <p:cNvPr id="1090" name="Google Shape;1090;p35">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35">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5">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3" name="Google Shape;1093;p35">
            <a:hlinkClick/>
          </p:cNvPr>
          <p:cNvSpPr txBox="1"/>
          <p:nvPr/>
        </p:nvSpPr>
        <p:spPr>
          <a:xfrm>
            <a:off x="869326" y="2200875"/>
            <a:ext cx="1217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1094" name="Google Shape;1094;p35"/>
          <p:cNvGrpSpPr/>
          <p:nvPr/>
        </p:nvGrpSpPr>
        <p:grpSpPr>
          <a:xfrm>
            <a:off x="431322" y="2214773"/>
            <a:ext cx="203700" cy="203700"/>
            <a:chOff x="431322" y="2214773"/>
            <a:chExt cx="203700" cy="203700"/>
          </a:xfrm>
        </p:grpSpPr>
        <p:sp>
          <p:nvSpPr>
            <p:cNvPr id="1095" name="Google Shape;1095;p35">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096" name="Google Shape;1096;p35">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1097" name="Google Shape;1097;p35"/>
          <p:cNvGrpSpPr/>
          <p:nvPr/>
        </p:nvGrpSpPr>
        <p:grpSpPr>
          <a:xfrm>
            <a:off x="431336" y="2660278"/>
            <a:ext cx="203692" cy="203692"/>
            <a:chOff x="431321" y="3254199"/>
            <a:chExt cx="265500" cy="265500"/>
          </a:xfrm>
        </p:grpSpPr>
        <p:sp>
          <p:nvSpPr>
            <p:cNvPr id="1098" name="Google Shape;1098;p35">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1099" name="Google Shape;1099;p35">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0" name="Google Shape;1100;p35">
            <a:hlinkClick/>
          </p:cNvPr>
          <p:cNvSpPr txBox="1"/>
          <p:nvPr/>
        </p:nvSpPr>
        <p:spPr>
          <a:xfrm>
            <a:off x="869323" y="2649959"/>
            <a:ext cx="114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Services</a:t>
            </a:r>
            <a:endParaRPr/>
          </a:p>
        </p:txBody>
      </p:sp>
      <p:cxnSp>
        <p:nvCxnSpPr>
          <p:cNvPr id="1101" name="Google Shape;1101;p35"/>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1102" name="Google Shape;1102;p35">
            <a:hlinkClick/>
          </p:cNvPr>
          <p:cNvSpPr txBox="1"/>
          <p:nvPr/>
        </p:nvSpPr>
        <p:spPr>
          <a:xfrm>
            <a:off x="869323" y="3479247"/>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Achievements</a:t>
            </a:r>
            <a:endParaRPr/>
          </a:p>
        </p:txBody>
      </p:sp>
      <p:sp>
        <p:nvSpPr>
          <p:cNvPr id="1103" name="Google Shape;1103;p35">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35">
            <a:hlinkClick/>
          </p:cNvPr>
          <p:cNvSpPr txBox="1"/>
          <p:nvPr/>
        </p:nvSpPr>
        <p:spPr>
          <a:xfrm>
            <a:off x="869323" y="3932014"/>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Goals </a:t>
            </a:r>
            <a:endParaRPr/>
          </a:p>
        </p:txBody>
      </p:sp>
      <p:sp>
        <p:nvSpPr>
          <p:cNvPr id="1105" name="Google Shape;1105;p35">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35">
            <a:hlinkClick action="ppaction://hlinksldjump" r:id="rId12"/>
          </p:cNvPr>
          <p:cNvSpPr txBox="1"/>
          <p:nvPr/>
        </p:nvSpPr>
        <p:spPr>
          <a:xfrm>
            <a:off x="869326" y="4384775"/>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WordCloud</a:t>
            </a:r>
            <a:endParaRPr/>
          </a:p>
        </p:txBody>
      </p:sp>
      <p:grpSp>
        <p:nvGrpSpPr>
          <p:cNvPr id="1107" name="Google Shape;1107;p35"/>
          <p:cNvGrpSpPr/>
          <p:nvPr/>
        </p:nvGrpSpPr>
        <p:grpSpPr>
          <a:xfrm>
            <a:off x="441647" y="4384743"/>
            <a:ext cx="203663" cy="203663"/>
            <a:chOff x="5762625" y="3095625"/>
            <a:chExt cx="665130" cy="665130"/>
          </a:xfrm>
        </p:grpSpPr>
        <p:sp>
          <p:nvSpPr>
            <p:cNvPr id="1108" name="Google Shape;1108;p35">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35">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0" name="Google Shape;1110;p35">
            <a:hlinkClick/>
          </p:cNvPr>
          <p:cNvSpPr txBox="1"/>
          <p:nvPr/>
        </p:nvSpPr>
        <p:spPr>
          <a:xfrm>
            <a:off x="869323" y="4837548"/>
            <a:ext cx="71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Pricing</a:t>
            </a:r>
            <a:endParaRPr/>
          </a:p>
        </p:txBody>
      </p:sp>
      <p:grpSp>
        <p:nvGrpSpPr>
          <p:cNvPr id="1111" name="Google Shape;1111;p35"/>
          <p:cNvGrpSpPr/>
          <p:nvPr/>
        </p:nvGrpSpPr>
        <p:grpSpPr>
          <a:xfrm>
            <a:off x="431068" y="4863579"/>
            <a:ext cx="207645" cy="207714"/>
            <a:chOff x="6124575" y="3380359"/>
            <a:chExt cx="468618" cy="468774"/>
          </a:xfrm>
        </p:grpSpPr>
        <p:sp>
          <p:nvSpPr>
            <p:cNvPr id="1112" name="Google Shape;1112;p35">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35">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4" name="Google Shape;1114;p35">
            <a:hlinkClick/>
          </p:cNvPr>
          <p:cNvSpPr txBox="1"/>
          <p:nvPr/>
        </p:nvSpPr>
        <p:spPr>
          <a:xfrm>
            <a:off x="869323" y="5290315"/>
            <a:ext cx="1040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Contact Us</a:t>
            </a:r>
            <a:endParaRPr/>
          </a:p>
        </p:txBody>
      </p:sp>
      <p:sp>
        <p:nvSpPr>
          <p:cNvPr id="1115" name="Google Shape;1115;p35">
            <a:hlinkClick/>
          </p:cNvPr>
          <p:cNvSpPr/>
          <p:nvPr/>
        </p:nvSpPr>
        <p:spPr>
          <a:xfrm>
            <a:off x="436263" y="5292935"/>
            <a:ext cx="199004" cy="198993"/>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16" name="Google Shape;1116;p35"/>
          <p:cNvGrpSpPr/>
          <p:nvPr/>
        </p:nvGrpSpPr>
        <p:grpSpPr>
          <a:xfrm>
            <a:off x="400070" y="221666"/>
            <a:ext cx="361219" cy="70242"/>
            <a:chOff x="249382" y="221673"/>
            <a:chExt cx="234497" cy="45600"/>
          </a:xfrm>
        </p:grpSpPr>
        <p:sp>
          <p:nvSpPr>
            <p:cNvPr id="1117" name="Google Shape;1117;p3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3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3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20" name="Google Shape;1120;p35"/>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21" name="Google Shape;1121;p35"/>
          <p:cNvGrpSpPr/>
          <p:nvPr/>
        </p:nvGrpSpPr>
        <p:grpSpPr>
          <a:xfrm>
            <a:off x="400070" y="221666"/>
            <a:ext cx="361219" cy="70242"/>
            <a:chOff x="249382" y="221673"/>
            <a:chExt cx="234497" cy="45600"/>
          </a:xfrm>
        </p:grpSpPr>
        <p:sp>
          <p:nvSpPr>
            <p:cNvPr id="1122" name="Google Shape;1122;p3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3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3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25" name="Google Shape;1125;p35">
            <a:hlinkClick action="ppaction://hlinksldjump" r:id="rId1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1126" name="Google Shape;1126;p35">
            <a:hlinkClick action="ppaction://hlinksldjump" r:id="rId1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35">
            <a:hlinkClick action="ppaction://hlinksldjump" r:id="rId17"/>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1128" name="Google Shape;1128;p35">
            <a:hlinkClick action="ppaction://hlinksldjump" r:id="rId18"/>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35">
            <a:hlinkClick action="ppaction://hlinksldjump" r:id="rId19"/>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1130" name="Google Shape;1130;p35"/>
          <p:cNvGrpSpPr/>
          <p:nvPr/>
        </p:nvGrpSpPr>
        <p:grpSpPr>
          <a:xfrm>
            <a:off x="431322" y="1764517"/>
            <a:ext cx="177883" cy="206002"/>
            <a:chOff x="431322" y="1764517"/>
            <a:chExt cx="177883" cy="206002"/>
          </a:xfrm>
        </p:grpSpPr>
        <p:sp>
          <p:nvSpPr>
            <p:cNvPr id="1131" name="Google Shape;1131;p35">
              <a:hlinkClick action="ppaction://hlinksldjump" r:id="rId20"/>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35">
              <a:hlinkClick action="ppaction://hlinksldjump" r:id="rId21"/>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35">
              <a:hlinkClick action="ppaction://hlinksldjump" r:id="rId22"/>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4" name="Google Shape;1134;p35">
            <a:hlinkClick action="ppaction://hlinksldjump" r:id="rId23"/>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1135" name="Google Shape;1135;p35"/>
          <p:cNvGrpSpPr/>
          <p:nvPr/>
        </p:nvGrpSpPr>
        <p:grpSpPr>
          <a:xfrm>
            <a:off x="431322" y="2214773"/>
            <a:ext cx="203700" cy="203700"/>
            <a:chOff x="431322" y="2214773"/>
            <a:chExt cx="203700" cy="203700"/>
          </a:xfrm>
        </p:grpSpPr>
        <p:sp>
          <p:nvSpPr>
            <p:cNvPr id="1136" name="Google Shape;1136;p35">
              <a:hlinkClick action="ppaction://hlinksldjump" r:id="rId24"/>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137" name="Google Shape;1137;p35">
              <a:hlinkClick action="ppaction://hlinksldjump" r:id="rId25"/>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1138" name="Google Shape;1138;p35"/>
          <p:cNvGrpSpPr/>
          <p:nvPr/>
        </p:nvGrpSpPr>
        <p:grpSpPr>
          <a:xfrm>
            <a:off x="431336" y="2660278"/>
            <a:ext cx="203692" cy="203692"/>
            <a:chOff x="431321" y="3254199"/>
            <a:chExt cx="265500" cy="265500"/>
          </a:xfrm>
        </p:grpSpPr>
        <p:sp>
          <p:nvSpPr>
            <p:cNvPr id="1139" name="Google Shape;1139;p35">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1140" name="Google Shape;1140;p35">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41" name="Google Shape;1141;p35">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chemeClr val="lt1"/>
              </a:solidFill>
              <a:latin typeface="Poppins Medium"/>
              <a:ea typeface="Poppins Medium"/>
              <a:cs typeface="Poppins Medium"/>
              <a:sym typeface="Poppins Medium"/>
            </a:endParaRPr>
          </a:p>
        </p:txBody>
      </p:sp>
      <p:cxnSp>
        <p:nvCxnSpPr>
          <p:cNvPr id="1142" name="Google Shape;1142;p35"/>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1143" name="Google Shape;1143;p35">
            <a:hlinkClick/>
          </p:cNvPr>
          <p:cNvSpPr txBox="1"/>
          <p:nvPr/>
        </p:nvSpPr>
        <p:spPr>
          <a:xfrm>
            <a:off x="869326" y="3479250"/>
            <a:ext cx="1801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IN" sz="1200">
                <a:solidFill>
                  <a:srgbClr val="B4B5B2"/>
                </a:solidFill>
                <a:latin typeface="Poppins Medium"/>
                <a:ea typeface="Poppins Medium"/>
                <a:cs typeface="Poppins Medium"/>
                <a:sym typeface="Poppins Medium"/>
              </a:rPr>
              <a:t>Sentiment Analysis</a:t>
            </a:r>
            <a:endParaRPr>
              <a:solidFill>
                <a:schemeClr val="dk1"/>
              </a:solidFill>
            </a:endParaRPr>
          </a:p>
          <a:p>
            <a:pPr indent="0" lvl="0" marL="0" marR="0" rtl="0" algn="l">
              <a:spcBef>
                <a:spcPts val="0"/>
              </a:spcBef>
              <a:spcAft>
                <a:spcPts val="0"/>
              </a:spcAft>
              <a:buNone/>
            </a:pPr>
            <a:r>
              <a:t/>
            </a:r>
            <a:endParaRPr sz="1200">
              <a:solidFill>
                <a:srgbClr val="B4B5B2"/>
              </a:solidFill>
              <a:latin typeface="Poppins Medium"/>
              <a:ea typeface="Poppins Medium"/>
              <a:cs typeface="Poppins Medium"/>
              <a:sym typeface="Poppins Medium"/>
            </a:endParaRPr>
          </a:p>
        </p:txBody>
      </p:sp>
      <p:sp>
        <p:nvSpPr>
          <p:cNvPr id="1144" name="Google Shape;1144;p35">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35">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00FF00"/>
                </a:solidFill>
                <a:latin typeface="Poppins Medium"/>
                <a:ea typeface="Poppins Medium"/>
                <a:cs typeface="Poppins Medium"/>
                <a:sym typeface="Poppins Medium"/>
              </a:rPr>
              <a:t>Conclusion</a:t>
            </a:r>
            <a:r>
              <a:rPr lang="en-IN" sz="1200">
                <a:solidFill>
                  <a:srgbClr val="B4B5B2"/>
                </a:solidFill>
                <a:latin typeface="Poppins Medium"/>
                <a:ea typeface="Poppins Medium"/>
                <a:cs typeface="Poppins Medium"/>
                <a:sym typeface="Poppins Medium"/>
              </a:rPr>
              <a:t> </a:t>
            </a:r>
            <a:endParaRPr/>
          </a:p>
        </p:txBody>
      </p:sp>
      <p:sp>
        <p:nvSpPr>
          <p:cNvPr id="1146" name="Google Shape;1146;p35">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47" name="Google Shape;1147;p35"/>
          <p:cNvGrpSpPr/>
          <p:nvPr/>
        </p:nvGrpSpPr>
        <p:grpSpPr>
          <a:xfrm>
            <a:off x="431322" y="2214773"/>
            <a:ext cx="203700" cy="203700"/>
            <a:chOff x="431322" y="2214773"/>
            <a:chExt cx="203700" cy="203700"/>
          </a:xfrm>
        </p:grpSpPr>
        <p:sp>
          <p:nvSpPr>
            <p:cNvPr id="1148" name="Google Shape;1148;p35">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149" name="Google Shape;1149;p35">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grpSp>
        <p:nvGrpSpPr>
          <p:cNvPr id="1150" name="Google Shape;1150;p35"/>
          <p:cNvGrpSpPr/>
          <p:nvPr/>
        </p:nvGrpSpPr>
        <p:grpSpPr>
          <a:xfrm>
            <a:off x="9104466" y="294121"/>
            <a:ext cx="1011000" cy="311702"/>
            <a:chOff x="9104466" y="294121"/>
            <a:chExt cx="1011000" cy="311702"/>
          </a:xfrm>
        </p:grpSpPr>
        <p:sp>
          <p:nvSpPr>
            <p:cNvPr id="1151" name="Google Shape;1151;p35"/>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35"/>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1153" name="Google Shape;1153;p35"/>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35"/>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1155" name="Google Shape;1155;p35"/>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35"/>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35"/>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58" name="Google Shape;1158;p35"/>
          <p:cNvGrpSpPr/>
          <p:nvPr/>
        </p:nvGrpSpPr>
        <p:grpSpPr>
          <a:xfrm>
            <a:off x="3258464" y="292131"/>
            <a:ext cx="297955" cy="297955"/>
            <a:chOff x="8892506" y="664914"/>
            <a:chExt cx="209400" cy="209400"/>
          </a:xfrm>
        </p:grpSpPr>
        <p:sp>
          <p:nvSpPr>
            <p:cNvPr id="1159" name="Google Shape;1159;p35">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160" name="Google Shape;1160;p35">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1" name="Google Shape;1161;p35"/>
          <p:cNvGrpSpPr/>
          <p:nvPr/>
        </p:nvGrpSpPr>
        <p:grpSpPr>
          <a:xfrm flipH="1">
            <a:off x="3665524" y="292131"/>
            <a:ext cx="297955" cy="297955"/>
            <a:chOff x="8892506" y="664914"/>
            <a:chExt cx="209400" cy="209400"/>
          </a:xfrm>
        </p:grpSpPr>
        <p:sp>
          <p:nvSpPr>
            <p:cNvPr id="1162" name="Google Shape;1162;p35">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163" name="Google Shape;1163;p35">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36"/>
          <p:cNvSpPr txBox="1"/>
          <p:nvPr/>
        </p:nvSpPr>
        <p:spPr>
          <a:xfrm>
            <a:off x="3796377" y="209969"/>
            <a:ext cx="42852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6000">
                <a:solidFill>
                  <a:srgbClr val="1ED760"/>
                </a:solidFill>
                <a:latin typeface="Poppins SemiBold"/>
                <a:ea typeface="Poppins SemiBold"/>
                <a:cs typeface="Poppins SemiBold"/>
                <a:sym typeface="Poppins SemiBold"/>
              </a:rPr>
              <a:t>Thank You</a:t>
            </a:r>
            <a:endParaRPr/>
          </a:p>
        </p:txBody>
      </p:sp>
      <p:sp>
        <p:nvSpPr>
          <p:cNvPr id="1169" name="Google Shape;1169;p36"/>
          <p:cNvSpPr/>
          <p:nvPr/>
        </p:nvSpPr>
        <p:spPr>
          <a:xfrm>
            <a:off x="0" y="5689950"/>
            <a:ext cx="12192000" cy="1168889"/>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0" name="Google Shape;1170;p36"/>
          <p:cNvSpPr/>
          <p:nvPr/>
        </p:nvSpPr>
        <p:spPr>
          <a:xfrm>
            <a:off x="422440" y="5873860"/>
            <a:ext cx="801144" cy="801144"/>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36"/>
          <p:cNvSpPr txBox="1"/>
          <p:nvPr/>
        </p:nvSpPr>
        <p:spPr>
          <a:xfrm>
            <a:off x="1295672" y="6281466"/>
            <a:ext cx="17685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A3A3A3"/>
                </a:solidFill>
                <a:latin typeface="Poppins"/>
                <a:ea typeface="Poppins"/>
                <a:cs typeface="Poppins"/>
                <a:sym typeface="Poppins"/>
              </a:rPr>
              <a:t>Taylor Swift</a:t>
            </a:r>
            <a:endParaRPr/>
          </a:p>
        </p:txBody>
      </p:sp>
      <p:sp>
        <p:nvSpPr>
          <p:cNvPr id="1172" name="Google Shape;1172;p36"/>
          <p:cNvSpPr txBox="1"/>
          <p:nvPr/>
        </p:nvSpPr>
        <p:spPr>
          <a:xfrm>
            <a:off x="1291091" y="5986094"/>
            <a:ext cx="191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FFFFFF"/>
                </a:solidFill>
                <a:latin typeface="Poppins Medium"/>
                <a:ea typeface="Poppins Medium"/>
                <a:cs typeface="Poppins Medium"/>
                <a:sym typeface="Poppins Medium"/>
              </a:rPr>
              <a:t>Bejeweled</a:t>
            </a:r>
            <a:endParaRPr/>
          </a:p>
        </p:txBody>
      </p:sp>
      <p:grpSp>
        <p:nvGrpSpPr>
          <p:cNvPr id="1173" name="Google Shape;1173;p36"/>
          <p:cNvGrpSpPr/>
          <p:nvPr/>
        </p:nvGrpSpPr>
        <p:grpSpPr>
          <a:xfrm>
            <a:off x="3107581" y="6207327"/>
            <a:ext cx="141998" cy="134058"/>
            <a:chOff x="3193815" y="6207327"/>
            <a:chExt cx="141998" cy="134058"/>
          </a:xfrm>
        </p:grpSpPr>
        <p:sp>
          <p:nvSpPr>
            <p:cNvPr id="1174" name="Google Shape;1174;p36"/>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36"/>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6" name="Google Shape;1176;p36"/>
          <p:cNvSpPr txBox="1"/>
          <p:nvPr/>
        </p:nvSpPr>
        <p:spPr>
          <a:xfrm>
            <a:off x="3997540" y="6425602"/>
            <a:ext cx="4410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A3A3A3"/>
                </a:solidFill>
                <a:latin typeface="Poppins"/>
                <a:ea typeface="Poppins"/>
                <a:cs typeface="Poppins"/>
                <a:sym typeface="Poppins"/>
              </a:rPr>
              <a:t>0:23</a:t>
            </a:r>
            <a:endParaRPr/>
          </a:p>
        </p:txBody>
      </p:sp>
      <p:sp>
        <p:nvSpPr>
          <p:cNvPr id="1177" name="Google Shape;1177;p36"/>
          <p:cNvSpPr txBox="1"/>
          <p:nvPr/>
        </p:nvSpPr>
        <p:spPr>
          <a:xfrm>
            <a:off x="8518660" y="6425602"/>
            <a:ext cx="511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A3A3A3"/>
                </a:solidFill>
                <a:latin typeface="Poppins"/>
                <a:ea typeface="Poppins"/>
                <a:cs typeface="Poppins"/>
                <a:sym typeface="Poppins"/>
              </a:rPr>
              <a:t>-3:25</a:t>
            </a:r>
            <a:endParaRPr/>
          </a:p>
        </p:txBody>
      </p:sp>
      <p:grpSp>
        <p:nvGrpSpPr>
          <p:cNvPr id="1178" name="Google Shape;1178;p36"/>
          <p:cNvGrpSpPr/>
          <p:nvPr/>
        </p:nvGrpSpPr>
        <p:grpSpPr>
          <a:xfrm>
            <a:off x="4474933" y="6565987"/>
            <a:ext cx="4007480" cy="7634"/>
            <a:chOff x="4300409" y="6565987"/>
            <a:chExt cx="4007480" cy="7634"/>
          </a:xfrm>
        </p:grpSpPr>
        <p:sp>
          <p:nvSpPr>
            <p:cNvPr id="1179" name="Google Shape;1179;p36"/>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36"/>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81" name="Google Shape;1181;p36"/>
          <p:cNvGrpSpPr/>
          <p:nvPr/>
        </p:nvGrpSpPr>
        <p:grpSpPr>
          <a:xfrm>
            <a:off x="6014710" y="5942295"/>
            <a:ext cx="1010427" cy="347277"/>
            <a:chOff x="5985836" y="6055175"/>
            <a:chExt cx="682813" cy="234678"/>
          </a:xfrm>
        </p:grpSpPr>
        <p:grpSp>
          <p:nvGrpSpPr>
            <p:cNvPr id="1182" name="Google Shape;1182;p36"/>
            <p:cNvGrpSpPr/>
            <p:nvPr/>
          </p:nvGrpSpPr>
          <p:grpSpPr>
            <a:xfrm>
              <a:off x="6209903" y="6055175"/>
              <a:ext cx="234678" cy="234678"/>
              <a:chOff x="6209903" y="6055175"/>
              <a:chExt cx="234678" cy="234678"/>
            </a:xfrm>
          </p:grpSpPr>
          <p:sp>
            <p:nvSpPr>
              <p:cNvPr id="1183" name="Google Shape;1183;p36"/>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84" name="Google Shape;1184;p36"/>
              <p:cNvGrpSpPr/>
              <p:nvPr/>
            </p:nvGrpSpPr>
            <p:grpSpPr>
              <a:xfrm>
                <a:off x="6289224" y="6120601"/>
                <a:ext cx="76037" cy="103750"/>
                <a:chOff x="6289224" y="6120601"/>
                <a:chExt cx="76037" cy="103750"/>
              </a:xfrm>
            </p:grpSpPr>
            <p:sp>
              <p:nvSpPr>
                <p:cNvPr id="1185" name="Google Shape;1185;p36"/>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36"/>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87" name="Google Shape;1187;p36"/>
            <p:cNvGrpSpPr/>
            <p:nvPr/>
          </p:nvGrpSpPr>
          <p:grpSpPr>
            <a:xfrm>
              <a:off x="6565205" y="6114036"/>
              <a:ext cx="103444" cy="111613"/>
              <a:chOff x="6565205" y="6114036"/>
              <a:chExt cx="103444" cy="111613"/>
            </a:xfrm>
          </p:grpSpPr>
          <p:sp>
            <p:nvSpPr>
              <p:cNvPr id="1188" name="Google Shape;1188;p36"/>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36"/>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90" name="Google Shape;1190;p36"/>
            <p:cNvGrpSpPr/>
            <p:nvPr/>
          </p:nvGrpSpPr>
          <p:grpSpPr>
            <a:xfrm>
              <a:off x="5985836" y="6114036"/>
              <a:ext cx="103521" cy="111613"/>
              <a:chOff x="5985836" y="6114036"/>
              <a:chExt cx="103521" cy="111613"/>
            </a:xfrm>
          </p:grpSpPr>
          <p:sp>
            <p:nvSpPr>
              <p:cNvPr id="1191" name="Google Shape;1191;p36"/>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36"/>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93" name="Google Shape;1193;p36"/>
          <p:cNvGrpSpPr/>
          <p:nvPr/>
        </p:nvGrpSpPr>
        <p:grpSpPr>
          <a:xfrm>
            <a:off x="7404587" y="6042367"/>
            <a:ext cx="185049" cy="193974"/>
            <a:chOff x="6925086" y="6122815"/>
            <a:chExt cx="125050" cy="131081"/>
          </a:xfrm>
        </p:grpSpPr>
        <p:sp>
          <p:nvSpPr>
            <p:cNvPr id="1194" name="Google Shape;1194;p36"/>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36"/>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96" name="Google Shape;1196;p36"/>
          <p:cNvGrpSpPr/>
          <p:nvPr/>
        </p:nvGrpSpPr>
        <p:grpSpPr>
          <a:xfrm>
            <a:off x="5437670" y="6041270"/>
            <a:ext cx="177613" cy="141556"/>
            <a:chOff x="5595881" y="6122039"/>
            <a:chExt cx="120025" cy="95659"/>
          </a:xfrm>
        </p:grpSpPr>
        <p:sp>
          <p:nvSpPr>
            <p:cNvPr id="1197" name="Google Shape;1197;p36"/>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36"/>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36"/>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00" name="Google Shape;1200;p36"/>
          <p:cNvGrpSpPr/>
          <p:nvPr/>
        </p:nvGrpSpPr>
        <p:grpSpPr>
          <a:xfrm>
            <a:off x="9844023" y="6195366"/>
            <a:ext cx="167139" cy="169506"/>
            <a:chOff x="9752405" y="6195366"/>
            <a:chExt cx="167139" cy="169506"/>
          </a:xfrm>
        </p:grpSpPr>
        <p:sp>
          <p:nvSpPr>
            <p:cNvPr id="1201" name="Google Shape;1201;p36"/>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36"/>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03" name="Google Shape;1203;p36"/>
          <p:cNvGrpSpPr/>
          <p:nvPr/>
        </p:nvGrpSpPr>
        <p:grpSpPr>
          <a:xfrm>
            <a:off x="10246401" y="6212824"/>
            <a:ext cx="200782" cy="142227"/>
            <a:chOff x="10154783" y="6212824"/>
            <a:chExt cx="200782" cy="142227"/>
          </a:xfrm>
        </p:grpSpPr>
        <p:sp>
          <p:nvSpPr>
            <p:cNvPr id="1204" name="Google Shape;1204;p36"/>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36"/>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36"/>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07" name="Google Shape;1207;p36"/>
          <p:cNvGrpSpPr/>
          <p:nvPr/>
        </p:nvGrpSpPr>
        <p:grpSpPr>
          <a:xfrm>
            <a:off x="10818745" y="6205799"/>
            <a:ext cx="75350" cy="150701"/>
            <a:chOff x="10727127" y="6205800"/>
            <a:chExt cx="75350" cy="150701"/>
          </a:xfrm>
        </p:grpSpPr>
        <p:sp>
          <p:nvSpPr>
            <p:cNvPr id="1208" name="Google Shape;1208;p36"/>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36"/>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10" name="Google Shape;1210;p36"/>
          <p:cNvGrpSpPr/>
          <p:nvPr/>
        </p:nvGrpSpPr>
        <p:grpSpPr>
          <a:xfrm>
            <a:off x="11050447" y="6302527"/>
            <a:ext cx="725717" cy="7634"/>
            <a:chOff x="10958829" y="6302527"/>
            <a:chExt cx="725717" cy="7634"/>
          </a:xfrm>
        </p:grpSpPr>
        <p:sp>
          <p:nvSpPr>
            <p:cNvPr id="1211" name="Google Shape;1211;p36"/>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36"/>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213" name="Google Shape;1213;p36"/>
          <p:cNvPicPr preferRelativeResize="0"/>
          <p:nvPr/>
        </p:nvPicPr>
        <p:blipFill rotWithShape="1">
          <a:blip r:embed="rId3">
            <a:alphaModFix/>
          </a:blip>
          <a:srcRect b="0" l="0" r="0" t="0"/>
          <a:stretch/>
        </p:blipFill>
        <p:spPr>
          <a:xfrm>
            <a:off x="10624019" y="6166835"/>
            <a:ext cx="157675" cy="228629"/>
          </a:xfrm>
          <a:prstGeom prst="rect">
            <a:avLst/>
          </a:prstGeom>
          <a:noFill/>
          <a:ln>
            <a:noFill/>
          </a:ln>
        </p:spPr>
      </p:pic>
      <p:pic>
        <p:nvPicPr>
          <p:cNvPr id="1214" name="Google Shape;1214;p36"/>
          <p:cNvPicPr preferRelativeResize="0"/>
          <p:nvPr>
            <p:ph idx="2" type="pic"/>
          </p:nvPr>
        </p:nvPicPr>
        <p:blipFill rotWithShape="1">
          <a:blip r:embed="rId4">
            <a:alphaModFix/>
          </a:blip>
          <a:srcRect b="219" l="0" r="0" t="209"/>
          <a:stretch/>
        </p:blipFill>
        <p:spPr>
          <a:xfrm>
            <a:off x="422440" y="5873860"/>
            <a:ext cx="801145" cy="801146"/>
          </a:xfrm>
          <a:prstGeom prst="rect">
            <a:avLst/>
          </a:prstGeom>
          <a:noFill/>
          <a:ln>
            <a:noFill/>
          </a:ln>
        </p:spPr>
      </p:pic>
      <p:pic>
        <p:nvPicPr>
          <p:cNvPr id="1215" name="Google Shape;1215;p36" title="Taylor_Swift_-_Bejeweled_Official_(getmp3.pro).mp3">
            <a:hlinkClick r:id="rId5"/>
          </p:cNvPr>
          <p:cNvPicPr preferRelativeResize="0"/>
          <p:nvPr/>
        </p:nvPicPr>
        <p:blipFill rotWithShape="1">
          <a:blip r:embed="rId6">
            <a:alphaModFix/>
          </a:blip>
          <a:srcRect b="-73770" l="-113210" r="113210" t="73770"/>
          <a:stretch/>
        </p:blipFill>
        <p:spPr>
          <a:xfrm>
            <a:off x="5578425" y="4588400"/>
            <a:ext cx="457200" cy="457200"/>
          </a:xfrm>
          <a:prstGeom prst="rect">
            <a:avLst/>
          </a:prstGeom>
          <a:noFill/>
          <a:ln cap="flat" cmpd="sng" w="9525">
            <a:solidFill>
              <a:schemeClr val="lt1"/>
            </a:solidFill>
            <a:prstDash val="solid"/>
            <a:round/>
            <a:headEnd len="sm" w="sm" type="none"/>
            <a:tailEnd len="sm" w="sm" type="none"/>
          </a:ln>
        </p:spPr>
      </p:pic>
      <p:pic>
        <p:nvPicPr>
          <p:cNvPr descr="Official music video for “Bejeweled” by Taylor Swift from the album ‘Midnights’.&#10;&#10;Buy/Download/Stream ‘Midnights’: https://taylor.lnk.to/taylorswiftmidnights &#10;&#10;►Subscribe to Taylor Swift on YouTube: https://ts.lnk.to/subscribe &#10; &#10;►Shop Merch: http://taylorswift.lnk.to/store&#10;&#10;►Follow Taylor Swift Online:&#10;TikTok: http://tiktok.com/@taylorswift&#10;Instagram: http://instagram.com/taylorswift  &#10;Twitter: http://twitter.com/taylorswift13  &#10;Snapchat: http://snapchat.com/add/taylorswift&#10;Facebook: http://facebook.com/taylorswift  &#10;Tumblr: http://taylorswift.tumblr.com  &#10;Website: http://www.taylorswift.com  &#10;&#10;►Follow Taylor Nation Online&#10;TikTok: http://tiktok.com/@taylornation&#10;Instagram: http://instagram.com/taylornation  &#10;Twitter: http://twitter.com/taylornation13&#10;Tumblr: http://taylornation.tumblr.com  &#10;&#10;►Lyrics:&#10;Written by Taylor Swift and Jack Antonoff&#10;&#10;Baby love, I think I’ve been a little too kind&#10;Didn’t notice you walking all over my peace of mind&#10;In the shoes I gave you as a present&#10;Putting someone first only works&#10;When you’re in their top 5&#10;And by the way&#10;I’m going out tonight&#10;&#10;Best believe I’m still bejeweled&#10;When I walk in the room&#10;I can still make the whole place shimmer&#10;And when I meet the band&#10;They ask, “Do you have a man?”&#10;I could still say, “I don’t remember”&#10;Familiarity breeds contempt&#10;Don’t put me in the basement&#10;When I want the penthouse of your heart&#10;Diamonds in my eyes&#10;I polish up real&#10;I polish up real nice&#10;NICE!&#10;&#10;Baby boy, I think I’ve been too good of a girl &#10;Too good of a girl&#10;Did all the extra credit then got graded on a curve&#10;I think it’s time to teach some lessons&#10;I made you my world&#10;Have you heard&#10;I can reclaim the land&#10;And I miss you&#10;But I miss sparkling …&#10;&#10;Chorus&#10;&#10;Sapphire tears on my face&#10;Sadness became my whole sky&#10;But some guy said my aura’s moonstone&#10;Just ‘cause he was high&#10;And we’re dancing all night&#10;And you can try&#10;To change my mind&#10;But you might have to wait in line&#10;What’s a girl gonna do?&#10;A diamond’s gotta shine&#10;&#10;Chorus&#10;And we’re dancing all night&#10;And you can try&#10;To change my mind&#10;But you might have to wait in line&#10;What’s a girl gonna do?&#10;What’s a girl gonna do? &#10;I polish up nice&#10;Best believe I’m still bejeweled&#10;When I walk in the room&#10;I can still make the whole place shimmer&#10;&#10;Director: Taylor Swift&#10;Director of Photography: Rina Yang&#10;Producer: Sara D'Alessio&#10;Editor: Chancler Haynes&#10;Production Designer: Ethan Tobman&#10;1st AD: Anthony Dimino&#10;Visual Effects: Parliament&#10;Production Companies: Taylor Swift Productions &amp; Revolution Pictures&#10;&#10;#taylorswift #midnights #bejeweled &#10;&#10;Music video by Taylor Swift performing Bejeweled. © 2022 Taylor Swift" id="1216" name="Google Shape;1216;p36" title="Taylor Swift - Bejeweled (Official Music Video)">
            <a:hlinkClick r:id="rId7"/>
          </p:cNvPr>
          <p:cNvPicPr preferRelativeResize="0"/>
          <p:nvPr/>
        </p:nvPicPr>
        <p:blipFill>
          <a:blip r:embed="rId8">
            <a:alphaModFix/>
          </a:blip>
          <a:stretch>
            <a:fillRect/>
          </a:stretch>
        </p:blipFill>
        <p:spPr>
          <a:xfrm>
            <a:off x="3145312" y="1510837"/>
            <a:ext cx="5901375" cy="38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68"/>
                                        </p:tgtEl>
                                        <p:attrNameLst>
                                          <p:attrName>style.visibility</p:attrName>
                                        </p:attrNameLst>
                                      </p:cBhvr>
                                      <p:to>
                                        <p:strVal val="visible"/>
                                      </p:to>
                                    </p:set>
                                    <p:anim calcmode="lin" valueType="num">
                                      <p:cBhvr additive="base">
                                        <p:cTn dur="1000"/>
                                        <p:tgtEl>
                                          <p:spTgt spid="1168"/>
                                        </p:tgtEl>
                                        <p:attrNameLst>
                                          <p:attrName>ppt_w</p:attrName>
                                        </p:attrNameLst>
                                      </p:cBhvr>
                                      <p:tavLst>
                                        <p:tav fmla="" tm="0">
                                          <p:val>
                                            <p:strVal val="0"/>
                                          </p:val>
                                        </p:tav>
                                        <p:tav fmla="" tm="100000">
                                          <p:val>
                                            <p:strVal val="#ppt_w"/>
                                          </p:val>
                                        </p:tav>
                                      </p:tavLst>
                                    </p:anim>
                                    <p:anim calcmode="lin" valueType="num">
                                      <p:cBhvr additive="base">
                                        <p:cTn dur="1000"/>
                                        <p:tgtEl>
                                          <p:spTgt spid="116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31A32"/>
            </a:gs>
            <a:gs pos="73000">
              <a:srgbClr val="121212"/>
            </a:gs>
            <a:gs pos="100000">
              <a:srgbClr val="121212"/>
            </a:gs>
          </a:gsLst>
          <a:lin ang="5400012" scaled="0"/>
        </a:gradFill>
      </p:bgPr>
    </p:bg>
    <p:spTree>
      <p:nvGrpSpPr>
        <p:cNvPr id="115" name="Shape 115"/>
        <p:cNvGrpSpPr/>
        <p:nvPr/>
      </p:nvGrpSpPr>
      <p:grpSpPr>
        <a:xfrm>
          <a:off x="0" y="0"/>
          <a:ext cx="0" cy="0"/>
          <a:chOff x="0" y="0"/>
          <a:chExt cx="0" cy="0"/>
        </a:xfrm>
      </p:grpSpPr>
      <p:sp>
        <p:nvSpPr>
          <p:cNvPr id="116" name="Google Shape;116;p21"/>
          <p:cNvSpPr/>
          <p:nvPr/>
        </p:nvSpPr>
        <p:spPr>
          <a:xfrm>
            <a:off x="0"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7" name="Google Shape;117;p21"/>
          <p:cNvGrpSpPr/>
          <p:nvPr/>
        </p:nvGrpSpPr>
        <p:grpSpPr>
          <a:xfrm>
            <a:off x="400070" y="221666"/>
            <a:ext cx="361219" cy="70242"/>
            <a:chOff x="249382" y="221673"/>
            <a:chExt cx="234497" cy="45600"/>
          </a:xfrm>
        </p:grpSpPr>
        <p:sp>
          <p:nvSpPr>
            <p:cNvPr id="118" name="Google Shape;118;p21"/>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1"/>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1"/>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1" name="Google Shape;121;p21"/>
          <p:cNvGrpSpPr/>
          <p:nvPr/>
        </p:nvGrpSpPr>
        <p:grpSpPr>
          <a:xfrm>
            <a:off x="3258464" y="292131"/>
            <a:ext cx="297955" cy="297955"/>
            <a:chOff x="8892506" y="664914"/>
            <a:chExt cx="209400" cy="209400"/>
          </a:xfrm>
        </p:grpSpPr>
        <p:sp>
          <p:nvSpPr>
            <p:cNvPr id="122" name="Google Shape;122;p21">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23" name="Google Shape;123;p21">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 name="Google Shape;124;p21"/>
          <p:cNvGrpSpPr/>
          <p:nvPr/>
        </p:nvGrpSpPr>
        <p:grpSpPr>
          <a:xfrm flipH="1">
            <a:off x="3665524" y="292131"/>
            <a:ext cx="297955" cy="297955"/>
            <a:chOff x="8892506" y="664914"/>
            <a:chExt cx="209400" cy="209400"/>
          </a:xfrm>
        </p:grpSpPr>
        <p:sp>
          <p:nvSpPr>
            <p:cNvPr id="125" name="Google Shape;125;p21">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126" name="Google Shape;126;p21">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7" name="Google Shape;127;p21"/>
          <p:cNvGrpSpPr/>
          <p:nvPr/>
        </p:nvGrpSpPr>
        <p:grpSpPr>
          <a:xfrm>
            <a:off x="9104466" y="294121"/>
            <a:ext cx="1011000" cy="311702"/>
            <a:chOff x="9104466" y="294121"/>
            <a:chExt cx="1011000" cy="311702"/>
          </a:xfrm>
        </p:grpSpPr>
        <p:sp>
          <p:nvSpPr>
            <p:cNvPr id="128" name="Google Shape;128;p21"/>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21"/>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130" name="Google Shape;130;p21"/>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1"/>
          <p:cNvSpPr txBox="1"/>
          <p:nvPr/>
        </p:nvSpPr>
        <p:spPr>
          <a:xfrm>
            <a:off x="10771072" y="31157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132" name="Google Shape;132;p21"/>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1"/>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21"/>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1">
            <a:hlinkClick action="ppaction://hlinksldjump" r:id="rId3"/>
          </p:cNvPr>
          <p:cNvSpPr txBox="1"/>
          <p:nvPr/>
        </p:nvSpPr>
        <p:spPr>
          <a:xfrm>
            <a:off x="850873" y="8421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Intro</a:t>
            </a:r>
            <a:endParaRPr/>
          </a:p>
        </p:txBody>
      </p:sp>
      <p:sp>
        <p:nvSpPr>
          <p:cNvPr id="136" name="Google Shape;136;p21">
            <a:hlinkClick action="ppaction://hlinksldjump" r:id="rId4"/>
          </p:cNvPr>
          <p:cNvSpPr/>
          <p:nvPr/>
        </p:nvSpPr>
        <p:spPr>
          <a:xfrm>
            <a:off x="381629" y="8343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21">
            <a:hlinkClick action="ppaction://hlinksldjump" r:id="rId5"/>
          </p:cNvPr>
          <p:cNvSpPr txBox="1"/>
          <p:nvPr/>
        </p:nvSpPr>
        <p:spPr>
          <a:xfrm>
            <a:off x="850875" y="1299100"/>
            <a:ext cx="1295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138" name="Google Shape;138;p21">
            <a:hlinkClick action="ppaction://hlinksldjump" r:id="rId6"/>
          </p:cNvPr>
          <p:cNvSpPr/>
          <p:nvPr/>
        </p:nvSpPr>
        <p:spPr>
          <a:xfrm>
            <a:off x="387028" y="12912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1">
            <a:hlinkClick action="ppaction://hlinksldjump" r:id="rId7"/>
          </p:cNvPr>
          <p:cNvSpPr txBox="1"/>
          <p:nvPr/>
        </p:nvSpPr>
        <p:spPr>
          <a:xfrm>
            <a:off x="850873" y="17481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140" name="Google Shape;140;p21"/>
          <p:cNvGrpSpPr/>
          <p:nvPr/>
        </p:nvGrpSpPr>
        <p:grpSpPr>
          <a:xfrm>
            <a:off x="412872" y="1760917"/>
            <a:ext cx="177883" cy="206002"/>
            <a:chOff x="431322" y="1764517"/>
            <a:chExt cx="177883" cy="206002"/>
          </a:xfrm>
        </p:grpSpPr>
        <p:sp>
          <p:nvSpPr>
            <p:cNvPr id="141" name="Google Shape;141;p21">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1">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1">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21">
            <a:hlinkClick/>
          </p:cNvPr>
          <p:cNvSpPr txBox="1"/>
          <p:nvPr/>
        </p:nvSpPr>
        <p:spPr>
          <a:xfrm>
            <a:off x="850875" y="2197275"/>
            <a:ext cx="98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145" name="Google Shape;145;p21"/>
          <p:cNvGrpSpPr/>
          <p:nvPr/>
        </p:nvGrpSpPr>
        <p:grpSpPr>
          <a:xfrm>
            <a:off x="412872" y="2211173"/>
            <a:ext cx="203700" cy="203700"/>
            <a:chOff x="431322" y="2214773"/>
            <a:chExt cx="203700" cy="203700"/>
          </a:xfrm>
        </p:grpSpPr>
        <p:sp>
          <p:nvSpPr>
            <p:cNvPr id="146" name="Google Shape;146;p21">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147" name="Google Shape;147;p21">
              <a:hlinkClick/>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sp>
        <p:nvSpPr>
          <p:cNvPr id="148" name="Google Shape;148;p21"/>
          <p:cNvSpPr txBox="1"/>
          <p:nvPr/>
        </p:nvSpPr>
        <p:spPr>
          <a:xfrm>
            <a:off x="3171263" y="1498975"/>
            <a:ext cx="86661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300">
                <a:solidFill>
                  <a:srgbClr val="1ED760"/>
                </a:solidFill>
                <a:latin typeface="Poppins Medium"/>
                <a:ea typeface="Poppins Medium"/>
                <a:cs typeface="Poppins Medium"/>
                <a:sym typeface="Poppins Medium"/>
              </a:rPr>
              <a:t>Music Sentiment Analysis</a:t>
            </a:r>
            <a:r>
              <a:rPr lang="en-IN" sz="4400">
                <a:solidFill>
                  <a:srgbClr val="1ED760"/>
                </a:solidFill>
                <a:latin typeface="Poppins Medium"/>
                <a:ea typeface="Poppins Medium"/>
                <a:cs typeface="Poppins Medium"/>
                <a:sym typeface="Poppins Medium"/>
              </a:rPr>
              <a:t> </a:t>
            </a:r>
            <a:endParaRPr/>
          </a:p>
        </p:txBody>
      </p:sp>
      <p:sp>
        <p:nvSpPr>
          <p:cNvPr id="149" name="Google Shape;149;p21"/>
          <p:cNvSpPr/>
          <p:nvPr/>
        </p:nvSpPr>
        <p:spPr>
          <a:xfrm>
            <a:off x="4895682" y="4049726"/>
            <a:ext cx="8096" cy="857"/>
          </a:xfrm>
          <a:custGeom>
            <a:rect b="b" l="l" r="r" t="t"/>
            <a:pathLst>
              <a:path extrusionOk="0" h="857" w="8096">
                <a:moveTo>
                  <a:pt x="8096" y="0"/>
                </a:moveTo>
                <a:lnTo>
                  <a:pt x="0" y="0"/>
                </a:lnTo>
                <a:cubicBezTo>
                  <a:pt x="2667" y="1143"/>
                  <a:pt x="5429" y="1143"/>
                  <a:pt x="8096" y="0"/>
                </a:cubicBezTo>
                <a:close/>
              </a:path>
            </a:pathLst>
          </a:custGeom>
          <a:solidFill>
            <a:srgbClr val="1919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1"/>
          <p:cNvSpPr/>
          <p:nvPr/>
        </p:nvSpPr>
        <p:spPr>
          <a:xfrm>
            <a:off x="4895682" y="4049726"/>
            <a:ext cx="8096" cy="1572"/>
          </a:xfrm>
          <a:custGeom>
            <a:rect b="b" l="l" r="r" t="t"/>
            <a:pathLst>
              <a:path extrusionOk="0" h="1572" w="8096">
                <a:moveTo>
                  <a:pt x="8096" y="0"/>
                </a:moveTo>
                <a:cubicBezTo>
                  <a:pt x="5429" y="1143"/>
                  <a:pt x="2667" y="1143"/>
                  <a:pt x="0" y="0"/>
                </a:cubicBezTo>
                <a:cubicBezTo>
                  <a:pt x="2667" y="2191"/>
                  <a:pt x="5429" y="2000"/>
                  <a:pt x="8096" y="0"/>
                </a:cubicBezTo>
                <a:close/>
              </a:path>
            </a:pathLst>
          </a:custGeom>
          <a:solidFill>
            <a:srgbClr val="1919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21"/>
          <p:cNvSpPr txBox="1"/>
          <p:nvPr/>
        </p:nvSpPr>
        <p:spPr>
          <a:xfrm>
            <a:off x="3216685" y="2584707"/>
            <a:ext cx="8575200" cy="1754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IN" sz="1600">
                <a:solidFill>
                  <a:schemeClr val="lt1"/>
                </a:solidFill>
              </a:rPr>
              <a:t>This involves manually analyzing the lyrics of a song to determine the emotional content and tone. The analysis can involve identifying keywords, phrases, and features associated with specific emotions, as well as the overall themes and messages conveyed by the lyrics. This type of analysis can be useful in understanding the emotional impact of a song.</a:t>
            </a:r>
            <a:endParaRPr sz="1600">
              <a:solidFill>
                <a:schemeClr val="lt1"/>
              </a:solidFill>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lt1"/>
              </a:solidFill>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lt1"/>
              </a:solidFill>
            </a:endParaRPr>
          </a:p>
        </p:txBody>
      </p:sp>
      <p:grpSp>
        <p:nvGrpSpPr>
          <p:cNvPr id="152" name="Google Shape;152;p21"/>
          <p:cNvGrpSpPr/>
          <p:nvPr/>
        </p:nvGrpSpPr>
        <p:grpSpPr>
          <a:xfrm>
            <a:off x="3320984" y="4415710"/>
            <a:ext cx="1986300" cy="585300"/>
            <a:chOff x="3660298" y="4527635"/>
            <a:chExt cx="1986300" cy="585300"/>
          </a:xfrm>
        </p:grpSpPr>
        <p:sp>
          <p:nvSpPr>
            <p:cNvPr id="153" name="Google Shape;153;p21"/>
            <p:cNvSpPr/>
            <p:nvPr/>
          </p:nvSpPr>
          <p:spPr>
            <a:xfrm>
              <a:off x="3660298" y="4527635"/>
              <a:ext cx="1986300" cy="585300"/>
            </a:xfrm>
            <a:prstGeom prst="roundRect">
              <a:avLst>
                <a:gd fmla="val 500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21"/>
            <p:cNvSpPr txBox="1"/>
            <p:nvPr/>
          </p:nvSpPr>
          <p:spPr>
            <a:xfrm>
              <a:off x="4262983" y="4640564"/>
              <a:ext cx="780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200">
                  <a:solidFill>
                    <a:schemeClr val="lt1"/>
                  </a:solidFill>
                  <a:latin typeface="Poppins Medium"/>
                  <a:ea typeface="Poppins Medium"/>
                  <a:cs typeface="Poppins Medium"/>
                  <a:sym typeface="Poppins Medium"/>
                </a:rPr>
                <a:t>Play</a:t>
              </a:r>
              <a:endParaRPr/>
            </a:p>
          </p:txBody>
        </p:sp>
      </p:grpSp>
      <p:grpSp>
        <p:nvGrpSpPr>
          <p:cNvPr id="155" name="Google Shape;155;p21"/>
          <p:cNvGrpSpPr/>
          <p:nvPr/>
        </p:nvGrpSpPr>
        <p:grpSpPr>
          <a:xfrm>
            <a:off x="5710424" y="4415710"/>
            <a:ext cx="1986300" cy="585300"/>
            <a:chOff x="6096000" y="4527635"/>
            <a:chExt cx="1986300" cy="585300"/>
          </a:xfrm>
        </p:grpSpPr>
        <p:sp>
          <p:nvSpPr>
            <p:cNvPr id="156" name="Google Shape;156;p21"/>
            <p:cNvSpPr/>
            <p:nvPr/>
          </p:nvSpPr>
          <p:spPr>
            <a:xfrm>
              <a:off x="6096000" y="4527635"/>
              <a:ext cx="1986300" cy="5853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21"/>
            <p:cNvSpPr txBox="1"/>
            <p:nvPr/>
          </p:nvSpPr>
          <p:spPr>
            <a:xfrm>
              <a:off x="6554414" y="4640564"/>
              <a:ext cx="10695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200">
                  <a:solidFill>
                    <a:schemeClr val="lt1"/>
                  </a:solidFill>
                  <a:latin typeface="Poppins Medium"/>
                  <a:ea typeface="Poppins Medium"/>
                  <a:cs typeface="Poppins Medium"/>
                  <a:sym typeface="Poppins Medium"/>
                </a:rPr>
                <a:t>Follow</a:t>
              </a:r>
              <a:endParaRPr/>
            </a:p>
          </p:txBody>
        </p:sp>
      </p:grpSp>
      <p:grpSp>
        <p:nvGrpSpPr>
          <p:cNvPr id="158" name="Google Shape;158;p21"/>
          <p:cNvGrpSpPr/>
          <p:nvPr/>
        </p:nvGrpSpPr>
        <p:grpSpPr>
          <a:xfrm>
            <a:off x="8099864" y="4681366"/>
            <a:ext cx="361483" cy="70500"/>
            <a:chOff x="8439178" y="4793291"/>
            <a:chExt cx="361483" cy="70500"/>
          </a:xfrm>
        </p:grpSpPr>
        <p:sp>
          <p:nvSpPr>
            <p:cNvPr id="159" name="Google Shape;159;p21"/>
            <p:cNvSpPr/>
            <p:nvPr/>
          </p:nvSpPr>
          <p:spPr>
            <a:xfrm>
              <a:off x="8439178" y="4793291"/>
              <a:ext cx="70500" cy="705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1"/>
            <p:cNvSpPr/>
            <p:nvPr/>
          </p:nvSpPr>
          <p:spPr>
            <a:xfrm>
              <a:off x="8585904" y="4793291"/>
              <a:ext cx="70500" cy="705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1"/>
            <p:cNvSpPr/>
            <p:nvPr/>
          </p:nvSpPr>
          <p:spPr>
            <a:xfrm>
              <a:off x="8730161" y="4793291"/>
              <a:ext cx="70500" cy="705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2" name="Google Shape;162;p21"/>
          <p:cNvGrpSpPr/>
          <p:nvPr/>
        </p:nvGrpSpPr>
        <p:grpSpPr>
          <a:xfrm>
            <a:off x="387395" y="221666"/>
            <a:ext cx="361219" cy="70242"/>
            <a:chOff x="249382" y="221673"/>
            <a:chExt cx="234497" cy="45600"/>
          </a:xfrm>
        </p:grpSpPr>
        <p:sp>
          <p:nvSpPr>
            <p:cNvPr id="163" name="Google Shape;163;p21"/>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1"/>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21"/>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6" name="Google Shape;166;p21"/>
          <p:cNvGrpSpPr/>
          <p:nvPr/>
        </p:nvGrpSpPr>
        <p:grpSpPr>
          <a:xfrm>
            <a:off x="418661" y="2660278"/>
            <a:ext cx="203692" cy="203692"/>
            <a:chOff x="431321" y="3254199"/>
            <a:chExt cx="265500" cy="265500"/>
          </a:xfrm>
        </p:grpSpPr>
        <p:sp>
          <p:nvSpPr>
            <p:cNvPr id="167" name="Google Shape;167;p21">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168" name="Google Shape;168;p21">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 name="Google Shape;169;p21">
            <a:hlinkClick/>
          </p:cNvPr>
          <p:cNvSpPr txBox="1"/>
          <p:nvPr/>
        </p:nvSpPr>
        <p:spPr>
          <a:xfrm>
            <a:off x="856652"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170" name="Google Shape;170;p21"/>
          <p:cNvCxnSpPr/>
          <p:nvPr/>
        </p:nvCxnSpPr>
        <p:spPr>
          <a:xfrm>
            <a:off x="324848"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171" name="Google Shape;171;p21">
            <a:hlinkClick/>
          </p:cNvPr>
          <p:cNvSpPr txBox="1"/>
          <p:nvPr/>
        </p:nvSpPr>
        <p:spPr>
          <a:xfrm>
            <a:off x="856651" y="3479250"/>
            <a:ext cx="1713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a:p>
        </p:txBody>
      </p:sp>
      <p:sp>
        <p:nvSpPr>
          <p:cNvPr id="172" name="Google Shape;172;p21">
            <a:hlinkClick/>
          </p:cNvPr>
          <p:cNvSpPr/>
          <p:nvPr/>
        </p:nvSpPr>
        <p:spPr>
          <a:xfrm>
            <a:off x="457831"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1">
            <a:hlinkClick/>
          </p:cNvPr>
          <p:cNvSpPr txBox="1"/>
          <p:nvPr/>
        </p:nvSpPr>
        <p:spPr>
          <a:xfrm>
            <a:off x="856651"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174" name="Google Shape;174;p21">
            <a:hlinkClick/>
          </p:cNvPr>
          <p:cNvSpPr/>
          <p:nvPr/>
        </p:nvSpPr>
        <p:spPr>
          <a:xfrm>
            <a:off x="444682"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178" name="Shape 178"/>
        <p:cNvGrpSpPr/>
        <p:nvPr/>
      </p:nvGrpSpPr>
      <p:grpSpPr>
        <a:xfrm>
          <a:off x="0" y="0"/>
          <a:ext cx="0" cy="0"/>
          <a:chOff x="0" y="0"/>
          <a:chExt cx="0" cy="0"/>
        </a:xfrm>
      </p:grpSpPr>
      <p:sp>
        <p:nvSpPr>
          <p:cNvPr id="179" name="Google Shape;179;p22"/>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22"/>
          <p:cNvSpPr/>
          <p:nvPr/>
        </p:nvSpPr>
        <p:spPr>
          <a:xfrm>
            <a:off x="3273896" y="1162071"/>
            <a:ext cx="1406100" cy="1406100"/>
          </a:xfrm>
          <a:prstGeom prst="roundRect">
            <a:avLst>
              <a:gd fmla="val 4975" name="adj"/>
            </a:avLst>
          </a:prstGeom>
          <a:solidFill>
            <a:srgbClr val="282828"/>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1" name="Google Shape;181;p22"/>
          <p:cNvGrpSpPr/>
          <p:nvPr/>
        </p:nvGrpSpPr>
        <p:grpSpPr>
          <a:xfrm>
            <a:off x="400070" y="221666"/>
            <a:ext cx="361219" cy="70242"/>
            <a:chOff x="249382" y="221673"/>
            <a:chExt cx="234497" cy="45600"/>
          </a:xfrm>
        </p:grpSpPr>
        <p:sp>
          <p:nvSpPr>
            <p:cNvPr id="182" name="Google Shape;182;p2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5" name="Google Shape;185;p22"/>
          <p:cNvGrpSpPr/>
          <p:nvPr/>
        </p:nvGrpSpPr>
        <p:grpSpPr>
          <a:xfrm>
            <a:off x="9104466" y="294121"/>
            <a:ext cx="1011000" cy="311702"/>
            <a:chOff x="9104466" y="294121"/>
            <a:chExt cx="1011000" cy="311702"/>
          </a:xfrm>
        </p:grpSpPr>
        <p:sp>
          <p:nvSpPr>
            <p:cNvPr id="186" name="Google Shape;186;p22"/>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22"/>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188" name="Google Shape;188;p22"/>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2"/>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190" name="Google Shape;190;p22"/>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22"/>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2"/>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22"/>
          <p:cNvSpPr/>
          <p:nvPr/>
        </p:nvSpPr>
        <p:spPr>
          <a:xfrm>
            <a:off x="3021375" y="2809900"/>
            <a:ext cx="9170700" cy="4048200"/>
          </a:xfrm>
          <a:prstGeom prst="rect">
            <a:avLst/>
          </a:prstGeom>
          <a:gradFill>
            <a:gsLst>
              <a:gs pos="0">
                <a:srgbClr val="202020"/>
              </a:gs>
              <a:gs pos="73000">
                <a:srgbClr val="121212"/>
              </a:gs>
              <a:gs pos="100000">
                <a:srgbClr val="121212"/>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22"/>
          <p:cNvSpPr txBox="1"/>
          <p:nvPr/>
        </p:nvSpPr>
        <p:spPr>
          <a:xfrm>
            <a:off x="4855025" y="1898475"/>
            <a:ext cx="48372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400">
                <a:solidFill>
                  <a:srgbClr val="1ED760"/>
                </a:solidFill>
                <a:latin typeface="Poppins Medium"/>
                <a:ea typeface="Poppins Medium"/>
                <a:cs typeface="Poppins Medium"/>
                <a:sym typeface="Poppins Medium"/>
              </a:rPr>
              <a:t>Data Sources</a:t>
            </a:r>
            <a:endParaRPr/>
          </a:p>
        </p:txBody>
      </p:sp>
      <p:sp>
        <p:nvSpPr>
          <p:cNvPr id="195" name="Google Shape;195;p22"/>
          <p:cNvSpPr txBox="1"/>
          <p:nvPr/>
        </p:nvSpPr>
        <p:spPr>
          <a:xfrm>
            <a:off x="4945178" y="1579700"/>
            <a:ext cx="113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Introduction</a:t>
            </a:r>
            <a:endParaRPr/>
          </a:p>
        </p:txBody>
      </p:sp>
      <p:sp>
        <p:nvSpPr>
          <p:cNvPr id="196" name="Google Shape;196;p22"/>
          <p:cNvSpPr txBox="1"/>
          <p:nvPr/>
        </p:nvSpPr>
        <p:spPr>
          <a:xfrm>
            <a:off x="3210785" y="3885300"/>
            <a:ext cx="31116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lt1"/>
                </a:solidFill>
                <a:latin typeface="Poppins Medium"/>
                <a:ea typeface="Poppins Medium"/>
                <a:cs typeface="Poppins Medium"/>
                <a:sym typeface="Poppins Medium"/>
              </a:rPr>
              <a:t>Spotify API</a:t>
            </a:r>
            <a:endParaRPr/>
          </a:p>
        </p:txBody>
      </p:sp>
      <p:sp>
        <p:nvSpPr>
          <p:cNvPr id="197" name="Google Shape;197;p22"/>
          <p:cNvSpPr/>
          <p:nvPr/>
        </p:nvSpPr>
        <p:spPr>
          <a:xfrm>
            <a:off x="5943313" y="3711987"/>
            <a:ext cx="8096" cy="857"/>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2"/>
          <p:cNvSpPr/>
          <p:nvPr/>
        </p:nvSpPr>
        <p:spPr>
          <a:xfrm>
            <a:off x="5943313" y="3711265"/>
            <a:ext cx="8096" cy="1578"/>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2"/>
          <p:cNvSpPr/>
          <p:nvPr/>
        </p:nvSpPr>
        <p:spPr>
          <a:xfrm>
            <a:off x="5956839" y="3711987"/>
            <a:ext cx="6762" cy="857"/>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22"/>
          <p:cNvSpPr/>
          <p:nvPr/>
        </p:nvSpPr>
        <p:spPr>
          <a:xfrm>
            <a:off x="5956839" y="3711340"/>
            <a:ext cx="6762" cy="1503"/>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1" name="Google Shape;201;p22"/>
          <p:cNvCxnSpPr/>
          <p:nvPr/>
        </p:nvCxnSpPr>
        <p:spPr>
          <a:xfrm>
            <a:off x="3287713" y="3429000"/>
            <a:ext cx="8496300" cy="0"/>
          </a:xfrm>
          <a:prstGeom prst="straightConnector1">
            <a:avLst/>
          </a:prstGeom>
          <a:noFill/>
          <a:ln cap="flat" cmpd="sng" w="9525">
            <a:solidFill>
              <a:srgbClr val="555554"/>
            </a:solidFill>
            <a:prstDash val="solid"/>
            <a:miter lim="800000"/>
            <a:headEnd len="sm" w="sm" type="none"/>
            <a:tailEnd len="sm" w="sm" type="none"/>
          </a:ln>
        </p:spPr>
      </p:cxnSp>
      <p:grpSp>
        <p:nvGrpSpPr>
          <p:cNvPr id="202" name="Google Shape;202;p22"/>
          <p:cNvGrpSpPr/>
          <p:nvPr/>
        </p:nvGrpSpPr>
        <p:grpSpPr>
          <a:xfrm>
            <a:off x="3282623" y="2986626"/>
            <a:ext cx="313073" cy="246567"/>
            <a:chOff x="3309834" y="2990826"/>
            <a:chExt cx="313073" cy="246567"/>
          </a:xfrm>
        </p:grpSpPr>
        <p:sp>
          <p:nvSpPr>
            <p:cNvPr id="203" name="Google Shape;203;p22"/>
            <p:cNvSpPr/>
            <p:nvPr/>
          </p:nvSpPr>
          <p:spPr>
            <a:xfrm>
              <a:off x="3407028" y="2999226"/>
              <a:ext cx="215879" cy="23816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dd with solid fill" id="204" name="Google Shape;204;p22"/>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205" name="Google Shape;205;p22"/>
          <p:cNvGrpSpPr/>
          <p:nvPr/>
        </p:nvGrpSpPr>
        <p:grpSpPr>
          <a:xfrm>
            <a:off x="3825080" y="3094118"/>
            <a:ext cx="234497" cy="45600"/>
            <a:chOff x="249382" y="221673"/>
            <a:chExt cx="234497" cy="45600"/>
          </a:xfrm>
        </p:grpSpPr>
        <p:sp>
          <p:nvSpPr>
            <p:cNvPr id="206" name="Google Shape;206;p22"/>
            <p:cNvSpPr/>
            <p:nvPr/>
          </p:nvSpPr>
          <p:spPr>
            <a:xfrm>
              <a:off x="24938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2"/>
            <p:cNvSpPr/>
            <p:nvPr/>
          </p:nvSpPr>
          <p:spPr>
            <a:xfrm>
              <a:off x="344632"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2"/>
            <p:cNvSpPr/>
            <p:nvPr/>
          </p:nvSpPr>
          <p:spPr>
            <a:xfrm>
              <a:off x="438279" y="221673"/>
              <a:ext cx="45600" cy="45600"/>
            </a:xfrm>
            <a:prstGeom prst="ellipse">
              <a:avLst/>
            </a:prstGeom>
            <a:solidFill>
              <a:srgbClr val="B4B5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 name="Google Shape;209;p22"/>
          <p:cNvSpPr txBox="1"/>
          <p:nvPr/>
        </p:nvSpPr>
        <p:spPr>
          <a:xfrm>
            <a:off x="3210785" y="4488549"/>
            <a:ext cx="4069800" cy="11268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Clr>
                <a:schemeClr val="dk1"/>
              </a:buClr>
              <a:buSzPts val="1100"/>
              <a:buFont typeface="Arial"/>
              <a:buNone/>
            </a:pPr>
            <a:r>
              <a:rPr lang="en-IN" sz="1200">
                <a:solidFill>
                  <a:schemeClr val="lt1"/>
                </a:solidFill>
              </a:rPr>
              <a:t>Spotify provides access to its API which allows developers to access and manipulate data related to music, playlists, artists, and more. It provides a variety of endpoints to retrieve information such as audio features, artist details, album details, track details, and more.</a:t>
            </a:r>
            <a:endParaRPr sz="1100">
              <a:solidFill>
                <a:schemeClr val="lt1"/>
              </a:solidFill>
              <a:latin typeface="Calibri"/>
              <a:ea typeface="Calibri"/>
              <a:cs typeface="Calibri"/>
              <a:sym typeface="Calibri"/>
            </a:endParaRPr>
          </a:p>
        </p:txBody>
      </p:sp>
      <p:sp>
        <p:nvSpPr>
          <p:cNvPr id="210" name="Google Shape;210;p22"/>
          <p:cNvSpPr txBox="1"/>
          <p:nvPr/>
        </p:nvSpPr>
        <p:spPr>
          <a:xfrm>
            <a:off x="7372272" y="3855137"/>
            <a:ext cx="21900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lt1"/>
                </a:solidFill>
                <a:latin typeface="Poppins Medium"/>
                <a:ea typeface="Poppins Medium"/>
                <a:cs typeface="Poppins Medium"/>
                <a:sym typeface="Poppins Medium"/>
              </a:rPr>
              <a:t>Genius API</a:t>
            </a:r>
            <a:endParaRPr/>
          </a:p>
        </p:txBody>
      </p:sp>
      <p:pic>
        <p:nvPicPr>
          <p:cNvPr id="211" name="Google Shape;211;p22"/>
          <p:cNvPicPr preferRelativeResize="0"/>
          <p:nvPr>
            <p:ph idx="2" type="pic"/>
          </p:nvPr>
        </p:nvPicPr>
        <p:blipFill rotWithShape="1">
          <a:blip r:embed="rId4">
            <a:alphaModFix/>
          </a:blip>
          <a:srcRect b="17598" l="20480" r="20480" t="17605"/>
          <a:stretch/>
        </p:blipFill>
        <p:spPr>
          <a:xfrm>
            <a:off x="3210775" y="1162075"/>
            <a:ext cx="1644250" cy="1406050"/>
          </a:xfrm>
          <a:prstGeom prst="rect">
            <a:avLst/>
          </a:prstGeom>
          <a:noFill/>
          <a:ln>
            <a:noFill/>
          </a:ln>
          <a:effectLst>
            <a:outerShdw blurRad="57150" rotWithShape="0" algn="bl" dir="5400000" dist="19050">
              <a:srgbClr val="000000">
                <a:alpha val="50000"/>
              </a:srgbClr>
            </a:outerShdw>
          </a:effectLst>
        </p:spPr>
      </p:pic>
      <p:grpSp>
        <p:nvGrpSpPr>
          <p:cNvPr id="212" name="Google Shape;212;p22"/>
          <p:cNvGrpSpPr/>
          <p:nvPr/>
        </p:nvGrpSpPr>
        <p:grpSpPr>
          <a:xfrm>
            <a:off x="3258464" y="292131"/>
            <a:ext cx="297955" cy="297955"/>
            <a:chOff x="8892506" y="664914"/>
            <a:chExt cx="209400" cy="209400"/>
          </a:xfrm>
        </p:grpSpPr>
        <p:sp>
          <p:nvSpPr>
            <p:cNvPr id="213" name="Google Shape;213;p22">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214" name="Google Shape;214;p22">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5" name="Google Shape;215;p22"/>
          <p:cNvGrpSpPr/>
          <p:nvPr/>
        </p:nvGrpSpPr>
        <p:grpSpPr>
          <a:xfrm flipH="1">
            <a:off x="3665524" y="292131"/>
            <a:ext cx="297955" cy="297955"/>
            <a:chOff x="8892506" y="664914"/>
            <a:chExt cx="209400" cy="209400"/>
          </a:xfrm>
        </p:grpSpPr>
        <p:sp>
          <p:nvSpPr>
            <p:cNvPr id="216" name="Google Shape;216;p22">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217" name="Google Shape;217;p22">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8" name="Google Shape;218;p22"/>
          <p:cNvSpPr txBox="1"/>
          <p:nvPr/>
        </p:nvSpPr>
        <p:spPr>
          <a:xfrm>
            <a:off x="7372275" y="4382350"/>
            <a:ext cx="4662900" cy="1339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SzPts val="1100"/>
              <a:buNone/>
            </a:pPr>
            <a:r>
              <a:rPr lang="en-IN" sz="1200">
                <a:solidFill>
                  <a:schemeClr val="lt1"/>
                </a:solidFill>
              </a:rPr>
              <a:t>The Genius API gives developers access to a database of annotated song lyrics, poetry, and other texts. Developers can use this API to create applications that use the website's content, such as displaying lyrics with annotations and adding lyrics search functionality to music apps. The API provides structured, machine-readable data on annotations and song metadata.</a:t>
            </a:r>
            <a:endParaRPr sz="1100">
              <a:solidFill>
                <a:schemeClr val="lt1"/>
              </a:solidFill>
            </a:endParaRPr>
          </a:p>
        </p:txBody>
      </p:sp>
      <p:sp>
        <p:nvSpPr>
          <p:cNvPr id="219" name="Google Shape;219;p22">
            <a:hlinkClick action="ppaction://hlinksldjump" r:id="rId5"/>
          </p:cNvPr>
          <p:cNvSpPr/>
          <p:nvPr/>
        </p:nvSpPr>
        <p:spPr>
          <a:xfrm>
            <a:off x="-3105121"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2">
            <a:hlinkClick action="ppaction://hlinksldjump" r:id="rId6"/>
          </p:cNvPr>
          <p:cNvSpPr txBox="1"/>
          <p:nvPr/>
        </p:nvSpPr>
        <p:spPr>
          <a:xfrm>
            <a:off x="869326" y="1302700"/>
            <a:ext cx="113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About Data</a:t>
            </a:r>
            <a:endParaRPr/>
          </a:p>
        </p:txBody>
      </p:sp>
      <p:sp>
        <p:nvSpPr>
          <p:cNvPr id="221" name="Google Shape;221;p22">
            <a:hlinkClick action="ppaction://hlinksldjump" r:id="rId7"/>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2">
            <a:hlinkClick action="ppaction://hlinksldjump" r:id="rId8"/>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223" name="Google Shape;223;p22"/>
          <p:cNvGrpSpPr/>
          <p:nvPr/>
        </p:nvGrpSpPr>
        <p:grpSpPr>
          <a:xfrm>
            <a:off x="431322" y="1764517"/>
            <a:ext cx="177883" cy="206002"/>
            <a:chOff x="431322" y="1764517"/>
            <a:chExt cx="177883" cy="206002"/>
          </a:xfrm>
        </p:grpSpPr>
        <p:sp>
          <p:nvSpPr>
            <p:cNvPr id="224" name="Google Shape;224;p22">
              <a:hlinkClick action="ppaction://hlinksldjump" r:id="rId9"/>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2">
              <a:hlinkClick action="ppaction://hlinksldjump" r:id="rId10"/>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2">
              <a:hlinkClick action="ppaction://hlinksldjump" r:id="rId11"/>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 name="Google Shape;227;p22">
            <a:hlinkClick/>
          </p:cNvPr>
          <p:cNvSpPr txBox="1"/>
          <p:nvPr/>
        </p:nvSpPr>
        <p:spPr>
          <a:xfrm>
            <a:off x="869325" y="2200875"/>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228" name="Google Shape;228;p22"/>
          <p:cNvGrpSpPr/>
          <p:nvPr/>
        </p:nvGrpSpPr>
        <p:grpSpPr>
          <a:xfrm>
            <a:off x="431322" y="2214773"/>
            <a:ext cx="203700" cy="203700"/>
            <a:chOff x="431322" y="2214773"/>
            <a:chExt cx="203700" cy="203700"/>
          </a:xfrm>
        </p:grpSpPr>
        <p:sp>
          <p:nvSpPr>
            <p:cNvPr id="229" name="Google Shape;229;p22">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230" name="Google Shape;230;p22">
              <a:hlinkClick/>
            </p:cNvPr>
            <p:cNvPicPr preferRelativeResize="0"/>
            <p:nvPr/>
          </p:nvPicPr>
          <p:blipFill rotWithShape="1">
            <a:blip r:embed="rId12">
              <a:alphaModFix/>
            </a:blip>
            <a:srcRect b="0" l="0" r="0" t="0"/>
            <a:stretch/>
          </p:blipFill>
          <p:spPr>
            <a:xfrm>
              <a:off x="472263" y="2255714"/>
              <a:ext cx="121788" cy="121788"/>
            </a:xfrm>
            <a:prstGeom prst="rect">
              <a:avLst/>
            </a:prstGeom>
            <a:noFill/>
            <a:ln>
              <a:noFill/>
            </a:ln>
          </p:spPr>
        </p:pic>
      </p:grpSp>
      <p:grpSp>
        <p:nvGrpSpPr>
          <p:cNvPr id="231" name="Google Shape;231;p22"/>
          <p:cNvGrpSpPr/>
          <p:nvPr/>
        </p:nvGrpSpPr>
        <p:grpSpPr>
          <a:xfrm>
            <a:off x="-3073864" y="2660278"/>
            <a:ext cx="203692" cy="203692"/>
            <a:chOff x="431321" y="3254199"/>
            <a:chExt cx="265500" cy="265500"/>
          </a:xfrm>
        </p:grpSpPr>
        <p:sp>
          <p:nvSpPr>
            <p:cNvPr id="232" name="Google Shape;232;p22">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233" name="Google Shape;233;p22">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4" name="Google Shape;234;p22">
            <a:hlinkClick/>
          </p:cNvPr>
          <p:cNvSpPr/>
          <p:nvPr/>
        </p:nvSpPr>
        <p:spPr>
          <a:xfrm>
            <a:off x="-3034694"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22">
            <a:hlinkClick/>
          </p:cNvPr>
          <p:cNvSpPr/>
          <p:nvPr/>
        </p:nvSpPr>
        <p:spPr>
          <a:xfrm>
            <a:off x="-3047843"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 name="Google Shape;236;p22"/>
          <p:cNvGrpSpPr/>
          <p:nvPr/>
        </p:nvGrpSpPr>
        <p:grpSpPr>
          <a:xfrm>
            <a:off x="-3063553" y="4384743"/>
            <a:ext cx="203663" cy="203663"/>
            <a:chOff x="5762625" y="3095625"/>
            <a:chExt cx="665130" cy="665130"/>
          </a:xfrm>
        </p:grpSpPr>
        <p:sp>
          <p:nvSpPr>
            <p:cNvPr id="237" name="Google Shape;237;p22">
              <a:hlinkClick action="ppaction://hlinksldjump" r:id="rId13"/>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2">
              <a:hlinkClick action="ppaction://hlinksldjump" r:id="rId14"/>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 name="Google Shape;239;p22"/>
          <p:cNvGrpSpPr/>
          <p:nvPr/>
        </p:nvGrpSpPr>
        <p:grpSpPr>
          <a:xfrm>
            <a:off x="400070" y="221666"/>
            <a:ext cx="361219" cy="70242"/>
            <a:chOff x="249382" y="221673"/>
            <a:chExt cx="234497" cy="45600"/>
          </a:xfrm>
        </p:grpSpPr>
        <p:sp>
          <p:nvSpPr>
            <p:cNvPr id="240" name="Google Shape;240;p22"/>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2"/>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2"/>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 name="Google Shape;243;p22">
            <a:hlinkClick action="ppaction://hlinksldjump" r:id="rId1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244" name="Google Shape;244;p22">
            <a:hlinkClick action="ppaction://hlinksldjump" r:id="rId1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5" name="Google Shape;245;p22"/>
          <p:cNvGrpSpPr/>
          <p:nvPr/>
        </p:nvGrpSpPr>
        <p:grpSpPr>
          <a:xfrm>
            <a:off x="431336" y="2660278"/>
            <a:ext cx="203692" cy="203692"/>
            <a:chOff x="431321" y="3254199"/>
            <a:chExt cx="265500" cy="265500"/>
          </a:xfrm>
        </p:grpSpPr>
        <p:sp>
          <p:nvSpPr>
            <p:cNvPr id="246" name="Google Shape;246;p22">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247" name="Google Shape;247;p22">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 name="Google Shape;248;p22">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249" name="Google Shape;249;p22"/>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250" name="Google Shape;250;p22">
            <a:hlinkClick/>
          </p:cNvPr>
          <p:cNvSpPr txBox="1"/>
          <p:nvPr/>
        </p:nvSpPr>
        <p:spPr>
          <a:xfrm>
            <a:off x="869326" y="3479250"/>
            <a:ext cx="17433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sz="1200">
              <a:solidFill>
                <a:srgbClr val="B4B5B2"/>
              </a:solidFill>
              <a:latin typeface="Poppins Medium"/>
              <a:ea typeface="Poppins Medium"/>
              <a:cs typeface="Poppins Medium"/>
              <a:sym typeface="Poppins Medium"/>
            </a:endParaRPr>
          </a:p>
        </p:txBody>
      </p:sp>
      <p:sp>
        <p:nvSpPr>
          <p:cNvPr id="251" name="Google Shape;251;p22">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22">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253" name="Google Shape;253;p22">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500"/>
                                        <p:tgtEl>
                                          <p:spTgt spid="1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500"/>
                                        <p:tgtEl>
                                          <p:spTgt spid="210"/>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2000"/>
                                        <p:tgtEl>
                                          <p:spTgt spid="20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2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257" name="Shape 257"/>
        <p:cNvGrpSpPr/>
        <p:nvPr/>
      </p:nvGrpSpPr>
      <p:grpSpPr>
        <a:xfrm>
          <a:off x="0" y="0"/>
          <a:ext cx="0" cy="0"/>
          <a:chOff x="0" y="0"/>
          <a:chExt cx="0" cy="0"/>
        </a:xfrm>
      </p:grpSpPr>
      <p:sp>
        <p:nvSpPr>
          <p:cNvPr id="258" name="Google Shape;258;p23"/>
          <p:cNvSpPr/>
          <p:nvPr/>
        </p:nvSpPr>
        <p:spPr>
          <a:xfrm>
            <a:off x="7897563" y="4601925"/>
            <a:ext cx="1632600" cy="2010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3"/>
          <p:cNvSpPr/>
          <p:nvPr/>
        </p:nvSpPr>
        <p:spPr>
          <a:xfrm>
            <a:off x="10152375" y="4601900"/>
            <a:ext cx="1632600" cy="2010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3"/>
          <p:cNvSpPr/>
          <p:nvPr/>
        </p:nvSpPr>
        <p:spPr>
          <a:xfrm>
            <a:off x="5642750" y="4601900"/>
            <a:ext cx="1632600" cy="2010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3"/>
          <p:cNvSpPr/>
          <p:nvPr/>
        </p:nvSpPr>
        <p:spPr>
          <a:xfrm>
            <a:off x="3315575" y="4601925"/>
            <a:ext cx="1632600" cy="2010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2" name="Google Shape;262;p23"/>
          <p:cNvGrpSpPr/>
          <p:nvPr/>
        </p:nvGrpSpPr>
        <p:grpSpPr>
          <a:xfrm>
            <a:off x="400070" y="221666"/>
            <a:ext cx="361219" cy="70242"/>
            <a:chOff x="249382" y="221673"/>
            <a:chExt cx="234497" cy="45600"/>
          </a:xfrm>
        </p:grpSpPr>
        <p:sp>
          <p:nvSpPr>
            <p:cNvPr id="263" name="Google Shape;263;p2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 name="Google Shape;266;p23"/>
          <p:cNvSpPr/>
          <p:nvPr/>
        </p:nvSpPr>
        <p:spPr>
          <a:xfrm>
            <a:off x="-1052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7" name="Google Shape;267;p23"/>
          <p:cNvGrpSpPr/>
          <p:nvPr/>
        </p:nvGrpSpPr>
        <p:grpSpPr>
          <a:xfrm>
            <a:off x="9104466" y="294121"/>
            <a:ext cx="1011000" cy="311702"/>
            <a:chOff x="9104466" y="294121"/>
            <a:chExt cx="1011000" cy="311702"/>
          </a:xfrm>
        </p:grpSpPr>
        <p:sp>
          <p:nvSpPr>
            <p:cNvPr id="268" name="Google Shape;268;p23"/>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23"/>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270" name="Google Shape;270;p23"/>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3"/>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272" name="Google Shape;272;p23"/>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3"/>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23"/>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3"/>
          <p:cNvSpPr txBox="1"/>
          <p:nvPr/>
        </p:nvSpPr>
        <p:spPr>
          <a:xfrm>
            <a:off x="3147278" y="831346"/>
            <a:ext cx="2526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rgbClr val="1ED760"/>
                </a:solidFill>
                <a:latin typeface="Poppins Medium"/>
                <a:ea typeface="Poppins Medium"/>
                <a:cs typeface="Poppins Medium"/>
                <a:sym typeface="Poppins Medium"/>
              </a:rPr>
              <a:t>Artists</a:t>
            </a:r>
            <a:endParaRPr sz="100"/>
          </a:p>
        </p:txBody>
      </p:sp>
      <p:sp>
        <p:nvSpPr>
          <p:cNvPr id="276" name="Google Shape;276;p23"/>
          <p:cNvSpPr/>
          <p:nvPr/>
        </p:nvSpPr>
        <p:spPr>
          <a:xfrm>
            <a:off x="3219800" y="1626725"/>
            <a:ext cx="1905000" cy="2301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3"/>
          <p:cNvSpPr/>
          <p:nvPr/>
        </p:nvSpPr>
        <p:spPr>
          <a:xfrm>
            <a:off x="3508863" y="1750063"/>
            <a:ext cx="1295700" cy="1133100"/>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3"/>
          <p:cNvSpPr txBox="1"/>
          <p:nvPr/>
        </p:nvSpPr>
        <p:spPr>
          <a:xfrm>
            <a:off x="3453054" y="3247809"/>
            <a:ext cx="957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Billie Eilish</a:t>
            </a:r>
            <a:endParaRPr sz="1200">
              <a:solidFill>
                <a:schemeClr val="lt1"/>
              </a:solidFill>
              <a:latin typeface="Poppins Medium"/>
              <a:ea typeface="Poppins Medium"/>
              <a:cs typeface="Poppins Medium"/>
              <a:sym typeface="Poppins Medium"/>
            </a:endParaRPr>
          </a:p>
        </p:txBody>
      </p:sp>
      <p:sp>
        <p:nvSpPr>
          <p:cNvPr id="279" name="Google Shape;279;p23"/>
          <p:cNvSpPr txBox="1"/>
          <p:nvPr/>
        </p:nvSpPr>
        <p:spPr>
          <a:xfrm>
            <a:off x="3450116" y="3546777"/>
            <a:ext cx="5022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B4B5B2"/>
                </a:solidFill>
                <a:latin typeface="Open Sans"/>
                <a:ea typeface="Open Sans"/>
                <a:cs typeface="Open Sans"/>
                <a:sym typeface="Open Sans"/>
              </a:rPr>
              <a:t>Artist</a:t>
            </a:r>
            <a:endParaRPr/>
          </a:p>
        </p:txBody>
      </p:sp>
      <p:pic>
        <p:nvPicPr>
          <p:cNvPr descr="A person with blonde hair&#10;&#10;Description automatically generated with medium confidence" id="280" name="Google Shape;280;p23"/>
          <p:cNvPicPr preferRelativeResize="0"/>
          <p:nvPr>
            <p:ph idx="2" type="pic"/>
          </p:nvPr>
        </p:nvPicPr>
        <p:blipFill rotWithShape="1">
          <a:blip r:embed="rId3">
            <a:alphaModFix/>
          </a:blip>
          <a:srcRect b="0" l="13224" r="13224" t="0"/>
          <a:stretch/>
        </p:blipFill>
        <p:spPr>
          <a:xfrm>
            <a:off x="3450125" y="1692400"/>
            <a:ext cx="1363500" cy="1363501"/>
          </a:xfrm>
          <a:prstGeom prst="rect">
            <a:avLst/>
          </a:prstGeom>
          <a:noFill/>
          <a:ln>
            <a:noFill/>
          </a:ln>
        </p:spPr>
      </p:pic>
      <p:grpSp>
        <p:nvGrpSpPr>
          <p:cNvPr id="281" name="Google Shape;281;p23"/>
          <p:cNvGrpSpPr/>
          <p:nvPr/>
        </p:nvGrpSpPr>
        <p:grpSpPr>
          <a:xfrm>
            <a:off x="3258464" y="292131"/>
            <a:ext cx="297955" cy="297955"/>
            <a:chOff x="8892506" y="664914"/>
            <a:chExt cx="209400" cy="209400"/>
          </a:xfrm>
        </p:grpSpPr>
        <p:sp>
          <p:nvSpPr>
            <p:cNvPr id="282" name="Google Shape;282;p23">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283" name="Google Shape;283;p23">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23"/>
          <p:cNvGrpSpPr/>
          <p:nvPr/>
        </p:nvGrpSpPr>
        <p:grpSpPr>
          <a:xfrm flipH="1">
            <a:off x="3665524" y="292131"/>
            <a:ext cx="297955" cy="297955"/>
            <a:chOff x="8892506" y="664914"/>
            <a:chExt cx="209400" cy="209400"/>
          </a:xfrm>
        </p:grpSpPr>
        <p:sp>
          <p:nvSpPr>
            <p:cNvPr id="285" name="Google Shape;285;p23">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286" name="Google Shape;286;p23">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23"/>
          <p:cNvSpPr/>
          <p:nvPr/>
        </p:nvSpPr>
        <p:spPr>
          <a:xfrm>
            <a:off x="5526763" y="1596450"/>
            <a:ext cx="1905000" cy="23313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3"/>
          <p:cNvSpPr/>
          <p:nvPr/>
        </p:nvSpPr>
        <p:spPr>
          <a:xfrm>
            <a:off x="5793375" y="1772813"/>
            <a:ext cx="1295700" cy="1133100"/>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3"/>
          <p:cNvSpPr/>
          <p:nvPr/>
        </p:nvSpPr>
        <p:spPr>
          <a:xfrm>
            <a:off x="7833725" y="1596438"/>
            <a:ext cx="1905000" cy="23313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3">
            <a:hlinkClick action="ppaction://hlinksldjump" r:id="rId4"/>
          </p:cNvPr>
          <p:cNvSpPr txBox="1"/>
          <p:nvPr/>
        </p:nvSpPr>
        <p:spPr>
          <a:xfrm>
            <a:off x="823736" y="1727402"/>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Our Artists</a:t>
            </a:r>
            <a:endParaRPr/>
          </a:p>
        </p:txBody>
      </p:sp>
      <p:grpSp>
        <p:nvGrpSpPr>
          <p:cNvPr id="291" name="Google Shape;291;p23"/>
          <p:cNvGrpSpPr/>
          <p:nvPr/>
        </p:nvGrpSpPr>
        <p:grpSpPr>
          <a:xfrm>
            <a:off x="376847" y="1697379"/>
            <a:ext cx="177883" cy="206002"/>
            <a:chOff x="431322" y="1764517"/>
            <a:chExt cx="177883" cy="206002"/>
          </a:xfrm>
        </p:grpSpPr>
        <p:sp>
          <p:nvSpPr>
            <p:cNvPr id="292" name="Google Shape;292;p23">
              <a:hlinkClick action="ppaction://hlinksldjump" r:id="rId5"/>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23">
              <a:hlinkClick action="ppaction://hlinksldjump" r:id="rId6"/>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23">
              <a:hlinkClick action="ppaction://hlinksldjump" r:id="rId7"/>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5" name="Google Shape;295;p23">
            <a:hlinkClick/>
          </p:cNvPr>
          <p:cNvSpPr txBox="1"/>
          <p:nvPr/>
        </p:nvSpPr>
        <p:spPr>
          <a:xfrm>
            <a:off x="823738" y="2176488"/>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p>
        </p:txBody>
      </p:sp>
      <p:grpSp>
        <p:nvGrpSpPr>
          <p:cNvPr id="296" name="Google Shape;296;p23"/>
          <p:cNvGrpSpPr/>
          <p:nvPr/>
        </p:nvGrpSpPr>
        <p:grpSpPr>
          <a:xfrm>
            <a:off x="385735" y="2190386"/>
            <a:ext cx="203700" cy="203700"/>
            <a:chOff x="431322" y="2214773"/>
            <a:chExt cx="203700" cy="203700"/>
          </a:xfrm>
        </p:grpSpPr>
        <p:sp>
          <p:nvSpPr>
            <p:cNvPr id="297" name="Google Shape;297;p23">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298" name="Google Shape;298;p23">
              <a:hlinkClick/>
            </p:cNvPr>
            <p:cNvPicPr preferRelativeResize="0"/>
            <p:nvPr/>
          </p:nvPicPr>
          <p:blipFill rotWithShape="1">
            <a:blip r:embed="rId8">
              <a:alphaModFix/>
            </a:blip>
            <a:srcRect b="0" l="0" r="0" t="0"/>
            <a:stretch/>
          </p:blipFill>
          <p:spPr>
            <a:xfrm>
              <a:off x="472263" y="2255714"/>
              <a:ext cx="121788" cy="121788"/>
            </a:xfrm>
            <a:prstGeom prst="rect">
              <a:avLst/>
            </a:prstGeom>
            <a:noFill/>
            <a:ln>
              <a:noFill/>
            </a:ln>
          </p:spPr>
        </p:pic>
      </p:grpSp>
      <p:sp>
        <p:nvSpPr>
          <p:cNvPr id="299" name="Google Shape;299;p23"/>
          <p:cNvSpPr/>
          <p:nvPr/>
        </p:nvSpPr>
        <p:spPr>
          <a:xfrm>
            <a:off x="10123100" y="1629900"/>
            <a:ext cx="1905000" cy="23010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23"/>
          <p:cNvSpPr/>
          <p:nvPr/>
        </p:nvSpPr>
        <p:spPr>
          <a:xfrm>
            <a:off x="8138375" y="1772813"/>
            <a:ext cx="1295700" cy="1133100"/>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3"/>
          <p:cNvSpPr/>
          <p:nvPr/>
        </p:nvSpPr>
        <p:spPr>
          <a:xfrm>
            <a:off x="10378875" y="1853250"/>
            <a:ext cx="1295700" cy="1133100"/>
          </a:xfrm>
          <a:prstGeom prst="ellipse">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2" name="Google Shape;302;p23"/>
          <p:cNvPicPr preferRelativeResize="0"/>
          <p:nvPr>
            <p:ph idx="3" type="pic"/>
          </p:nvPr>
        </p:nvPicPr>
        <p:blipFill rotWithShape="1">
          <a:blip r:embed="rId9">
            <a:alphaModFix/>
          </a:blip>
          <a:srcRect b="0" l="0" r="0" t="0"/>
          <a:stretch/>
        </p:blipFill>
        <p:spPr>
          <a:xfrm>
            <a:off x="5764950" y="1692400"/>
            <a:ext cx="1363500" cy="1363500"/>
          </a:xfrm>
          <a:prstGeom prst="rect">
            <a:avLst/>
          </a:prstGeom>
          <a:noFill/>
          <a:ln>
            <a:noFill/>
          </a:ln>
        </p:spPr>
      </p:pic>
      <p:pic>
        <p:nvPicPr>
          <p:cNvPr id="303" name="Google Shape;303;p23"/>
          <p:cNvPicPr preferRelativeResize="0"/>
          <p:nvPr>
            <p:ph idx="5" type="pic"/>
          </p:nvPr>
        </p:nvPicPr>
        <p:blipFill rotWithShape="1">
          <a:blip r:embed="rId10">
            <a:alphaModFix/>
          </a:blip>
          <a:srcRect b="0" l="0" r="0" t="0"/>
          <a:stretch/>
        </p:blipFill>
        <p:spPr>
          <a:xfrm>
            <a:off x="10377550" y="1772825"/>
            <a:ext cx="1363499" cy="1301344"/>
          </a:xfrm>
          <a:prstGeom prst="rect">
            <a:avLst/>
          </a:prstGeom>
          <a:noFill/>
          <a:ln>
            <a:noFill/>
          </a:ln>
        </p:spPr>
      </p:pic>
      <p:pic>
        <p:nvPicPr>
          <p:cNvPr id="304" name="Google Shape;304;p23"/>
          <p:cNvPicPr preferRelativeResize="0"/>
          <p:nvPr>
            <p:ph idx="4" type="pic"/>
          </p:nvPr>
        </p:nvPicPr>
        <p:blipFill rotWithShape="1">
          <a:blip r:embed="rId11">
            <a:alphaModFix/>
          </a:blip>
          <a:srcRect b="0" l="0" r="0" t="0"/>
          <a:stretch/>
        </p:blipFill>
        <p:spPr>
          <a:xfrm>
            <a:off x="8104475" y="1738050"/>
            <a:ext cx="1363501" cy="1363501"/>
          </a:xfrm>
          <a:prstGeom prst="rect">
            <a:avLst/>
          </a:prstGeom>
          <a:noFill/>
          <a:ln>
            <a:noFill/>
          </a:ln>
        </p:spPr>
      </p:pic>
      <p:sp>
        <p:nvSpPr>
          <p:cNvPr id="305" name="Google Shape;305;p23"/>
          <p:cNvSpPr txBox="1"/>
          <p:nvPr/>
        </p:nvSpPr>
        <p:spPr>
          <a:xfrm>
            <a:off x="5689563" y="3247796"/>
            <a:ext cx="1188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Taylor Swift</a:t>
            </a:r>
            <a:endParaRPr/>
          </a:p>
        </p:txBody>
      </p:sp>
      <p:sp>
        <p:nvSpPr>
          <p:cNvPr id="306" name="Google Shape;306;p23"/>
          <p:cNvSpPr txBox="1"/>
          <p:nvPr/>
        </p:nvSpPr>
        <p:spPr>
          <a:xfrm>
            <a:off x="8043299" y="3247796"/>
            <a:ext cx="1112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Linkin Park</a:t>
            </a:r>
            <a:endParaRPr/>
          </a:p>
        </p:txBody>
      </p:sp>
      <p:sp>
        <p:nvSpPr>
          <p:cNvPr id="307" name="Google Shape;307;p23"/>
          <p:cNvSpPr txBox="1"/>
          <p:nvPr/>
        </p:nvSpPr>
        <p:spPr>
          <a:xfrm>
            <a:off x="10321720" y="3247796"/>
            <a:ext cx="1293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Eminem</a:t>
            </a:r>
            <a:endParaRPr/>
          </a:p>
        </p:txBody>
      </p:sp>
      <p:sp>
        <p:nvSpPr>
          <p:cNvPr id="308" name="Google Shape;308;p23"/>
          <p:cNvSpPr txBox="1"/>
          <p:nvPr/>
        </p:nvSpPr>
        <p:spPr>
          <a:xfrm>
            <a:off x="5698551" y="3546777"/>
            <a:ext cx="5022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B4B5B2"/>
                </a:solidFill>
                <a:latin typeface="Open Sans"/>
                <a:ea typeface="Open Sans"/>
                <a:cs typeface="Open Sans"/>
                <a:sym typeface="Open Sans"/>
              </a:rPr>
              <a:t>Artist</a:t>
            </a:r>
            <a:endParaRPr/>
          </a:p>
        </p:txBody>
      </p:sp>
      <p:sp>
        <p:nvSpPr>
          <p:cNvPr id="309" name="Google Shape;309;p23"/>
          <p:cNvSpPr txBox="1"/>
          <p:nvPr/>
        </p:nvSpPr>
        <p:spPr>
          <a:xfrm>
            <a:off x="8043311" y="3546777"/>
            <a:ext cx="5022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B4B5B2"/>
                </a:solidFill>
                <a:latin typeface="Open Sans"/>
                <a:ea typeface="Open Sans"/>
                <a:cs typeface="Open Sans"/>
                <a:sym typeface="Open Sans"/>
              </a:rPr>
              <a:t>Artist</a:t>
            </a:r>
            <a:endParaRPr/>
          </a:p>
        </p:txBody>
      </p:sp>
      <p:sp>
        <p:nvSpPr>
          <p:cNvPr id="310" name="Google Shape;310;p23"/>
          <p:cNvSpPr txBox="1"/>
          <p:nvPr/>
        </p:nvSpPr>
        <p:spPr>
          <a:xfrm>
            <a:off x="10333895" y="3546764"/>
            <a:ext cx="5022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00">
                <a:solidFill>
                  <a:srgbClr val="B4B5B2"/>
                </a:solidFill>
                <a:latin typeface="Open Sans"/>
                <a:ea typeface="Open Sans"/>
                <a:cs typeface="Open Sans"/>
                <a:sym typeface="Open Sans"/>
              </a:rPr>
              <a:t>Artist</a:t>
            </a:r>
            <a:endParaRPr/>
          </a:p>
        </p:txBody>
      </p:sp>
      <p:pic>
        <p:nvPicPr>
          <p:cNvPr id="311" name="Google Shape;311;p23"/>
          <p:cNvPicPr preferRelativeResize="0"/>
          <p:nvPr>
            <p:ph idx="2" type="pic"/>
          </p:nvPr>
        </p:nvPicPr>
        <p:blipFill rotWithShape="1">
          <a:blip r:embed="rId12">
            <a:alphaModFix/>
          </a:blip>
          <a:srcRect b="0" l="0" r="0" t="0"/>
          <a:stretch/>
        </p:blipFill>
        <p:spPr>
          <a:xfrm>
            <a:off x="3556025" y="4736575"/>
            <a:ext cx="1188000" cy="1188000"/>
          </a:xfrm>
          <a:prstGeom prst="rect">
            <a:avLst/>
          </a:prstGeom>
          <a:noFill/>
          <a:ln>
            <a:noFill/>
          </a:ln>
        </p:spPr>
      </p:pic>
      <p:pic>
        <p:nvPicPr>
          <p:cNvPr id="312" name="Google Shape;312;p23"/>
          <p:cNvPicPr preferRelativeResize="0"/>
          <p:nvPr>
            <p:ph idx="3" type="pic"/>
          </p:nvPr>
        </p:nvPicPr>
        <p:blipFill rotWithShape="1">
          <a:blip r:embed="rId13">
            <a:alphaModFix/>
          </a:blip>
          <a:srcRect b="0" l="0" r="0" t="0"/>
          <a:stretch/>
        </p:blipFill>
        <p:spPr>
          <a:xfrm>
            <a:off x="5899850" y="4781875"/>
            <a:ext cx="1148075" cy="1148075"/>
          </a:xfrm>
          <a:prstGeom prst="rect">
            <a:avLst/>
          </a:prstGeom>
          <a:noFill/>
          <a:ln>
            <a:noFill/>
          </a:ln>
        </p:spPr>
      </p:pic>
      <p:pic>
        <p:nvPicPr>
          <p:cNvPr id="313" name="Google Shape;313;p23"/>
          <p:cNvPicPr preferRelativeResize="0"/>
          <p:nvPr>
            <p:ph idx="4" type="pic"/>
          </p:nvPr>
        </p:nvPicPr>
        <p:blipFill rotWithShape="1">
          <a:blip r:embed="rId14">
            <a:alphaModFix/>
          </a:blip>
          <a:srcRect b="0" l="0" r="0" t="0"/>
          <a:stretch/>
        </p:blipFill>
        <p:spPr>
          <a:xfrm>
            <a:off x="8119863" y="4736575"/>
            <a:ext cx="1188000" cy="1188000"/>
          </a:xfrm>
          <a:prstGeom prst="rect">
            <a:avLst/>
          </a:prstGeom>
          <a:noFill/>
          <a:ln>
            <a:noFill/>
          </a:ln>
        </p:spPr>
      </p:pic>
      <p:pic>
        <p:nvPicPr>
          <p:cNvPr id="314" name="Google Shape;314;p23"/>
          <p:cNvPicPr preferRelativeResize="0"/>
          <p:nvPr>
            <p:ph idx="5" type="pic"/>
          </p:nvPr>
        </p:nvPicPr>
        <p:blipFill rotWithShape="1">
          <a:blip r:embed="rId15">
            <a:alphaModFix/>
          </a:blip>
          <a:srcRect b="0" l="0" r="0" t="0"/>
          <a:stretch/>
        </p:blipFill>
        <p:spPr>
          <a:xfrm>
            <a:off x="10374675" y="4798175"/>
            <a:ext cx="1148075" cy="1148075"/>
          </a:xfrm>
          <a:prstGeom prst="rect">
            <a:avLst/>
          </a:prstGeom>
          <a:noFill/>
          <a:ln>
            <a:noFill/>
          </a:ln>
        </p:spPr>
      </p:pic>
      <p:sp>
        <p:nvSpPr>
          <p:cNvPr id="315" name="Google Shape;315;p23"/>
          <p:cNvSpPr txBox="1"/>
          <p:nvPr/>
        </p:nvSpPr>
        <p:spPr>
          <a:xfrm>
            <a:off x="3219803" y="4057071"/>
            <a:ext cx="25263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100">
                <a:solidFill>
                  <a:srgbClr val="1ED760"/>
                </a:solidFill>
                <a:latin typeface="Poppins Medium"/>
                <a:ea typeface="Poppins Medium"/>
                <a:cs typeface="Poppins Medium"/>
                <a:sym typeface="Poppins Medium"/>
              </a:rPr>
              <a:t>Albums</a:t>
            </a:r>
            <a:endParaRPr sz="100"/>
          </a:p>
        </p:txBody>
      </p:sp>
      <p:sp>
        <p:nvSpPr>
          <p:cNvPr id="316" name="Google Shape;316;p23"/>
          <p:cNvSpPr txBox="1"/>
          <p:nvPr/>
        </p:nvSpPr>
        <p:spPr>
          <a:xfrm>
            <a:off x="3453050" y="5996325"/>
            <a:ext cx="12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lt1"/>
                </a:solidFill>
                <a:latin typeface="Calibri"/>
                <a:ea typeface="Calibri"/>
                <a:cs typeface="Calibri"/>
                <a:sym typeface="Calibri"/>
              </a:rPr>
              <a:t>Tracks - 14</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Popularity - 89</a:t>
            </a:r>
            <a:endParaRPr>
              <a:solidFill>
                <a:schemeClr val="lt1"/>
              </a:solidFill>
              <a:latin typeface="Calibri"/>
              <a:ea typeface="Calibri"/>
              <a:cs typeface="Calibri"/>
              <a:sym typeface="Calibri"/>
            </a:endParaRPr>
          </a:p>
        </p:txBody>
      </p:sp>
      <p:sp>
        <p:nvSpPr>
          <p:cNvPr id="317" name="Google Shape;317;p23"/>
          <p:cNvSpPr txBox="1"/>
          <p:nvPr/>
        </p:nvSpPr>
        <p:spPr>
          <a:xfrm>
            <a:off x="5746302" y="5996325"/>
            <a:ext cx="12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lt1"/>
                </a:solidFill>
                <a:latin typeface="Calibri"/>
                <a:ea typeface="Calibri"/>
                <a:cs typeface="Calibri"/>
                <a:sym typeface="Calibri"/>
              </a:rPr>
              <a:t>Tracks - 13</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Popularity - 96</a:t>
            </a:r>
            <a:endParaRPr>
              <a:solidFill>
                <a:schemeClr val="lt1"/>
              </a:solidFill>
              <a:latin typeface="Calibri"/>
              <a:ea typeface="Calibri"/>
              <a:cs typeface="Calibri"/>
              <a:sym typeface="Calibri"/>
            </a:endParaRPr>
          </a:p>
        </p:txBody>
      </p:sp>
      <p:sp>
        <p:nvSpPr>
          <p:cNvPr id="318" name="Google Shape;318;p23"/>
          <p:cNvSpPr txBox="1"/>
          <p:nvPr/>
        </p:nvSpPr>
        <p:spPr>
          <a:xfrm>
            <a:off x="8066013" y="5996325"/>
            <a:ext cx="129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lt1"/>
                </a:solidFill>
                <a:latin typeface="Calibri"/>
                <a:ea typeface="Calibri"/>
                <a:cs typeface="Calibri"/>
                <a:sym typeface="Calibri"/>
              </a:rPr>
              <a:t>Tracks - 13</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Popularity - 80</a:t>
            </a:r>
            <a:endParaRPr>
              <a:solidFill>
                <a:schemeClr val="lt1"/>
              </a:solidFill>
              <a:latin typeface="Calibri"/>
              <a:ea typeface="Calibri"/>
              <a:cs typeface="Calibri"/>
              <a:sym typeface="Calibri"/>
            </a:endParaRPr>
          </a:p>
        </p:txBody>
      </p:sp>
      <p:sp>
        <p:nvSpPr>
          <p:cNvPr id="319" name="Google Shape;319;p23"/>
          <p:cNvSpPr txBox="1"/>
          <p:nvPr/>
        </p:nvSpPr>
        <p:spPr>
          <a:xfrm>
            <a:off x="10297100" y="5996325"/>
            <a:ext cx="129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lt1"/>
                </a:solidFill>
                <a:latin typeface="Calibri"/>
                <a:ea typeface="Calibri"/>
                <a:cs typeface="Calibri"/>
                <a:sym typeface="Calibri"/>
              </a:rPr>
              <a:t>Tracks - 20</a:t>
            </a:r>
            <a:br>
              <a:rPr lang="en-IN">
                <a:solidFill>
                  <a:schemeClr val="lt1"/>
                </a:solidFill>
                <a:latin typeface="Calibri"/>
                <a:ea typeface="Calibri"/>
                <a:cs typeface="Calibri"/>
                <a:sym typeface="Calibri"/>
              </a:rPr>
            </a:br>
            <a:r>
              <a:rPr lang="en-IN">
                <a:solidFill>
                  <a:schemeClr val="lt1"/>
                </a:solidFill>
                <a:latin typeface="Calibri"/>
                <a:ea typeface="Calibri"/>
                <a:cs typeface="Calibri"/>
                <a:sym typeface="Calibri"/>
              </a:rPr>
              <a:t>Popularity - 80</a:t>
            </a:r>
            <a:endParaRPr>
              <a:solidFill>
                <a:schemeClr val="lt1"/>
              </a:solidFill>
              <a:latin typeface="Calibri"/>
              <a:ea typeface="Calibri"/>
              <a:cs typeface="Calibri"/>
              <a:sym typeface="Calibri"/>
            </a:endParaRPr>
          </a:p>
        </p:txBody>
      </p:sp>
      <p:grpSp>
        <p:nvGrpSpPr>
          <p:cNvPr id="320" name="Google Shape;320;p23"/>
          <p:cNvGrpSpPr/>
          <p:nvPr/>
        </p:nvGrpSpPr>
        <p:grpSpPr>
          <a:xfrm>
            <a:off x="376858" y="221666"/>
            <a:ext cx="361219" cy="70242"/>
            <a:chOff x="249382" y="221673"/>
            <a:chExt cx="234497" cy="45600"/>
          </a:xfrm>
        </p:grpSpPr>
        <p:sp>
          <p:nvSpPr>
            <p:cNvPr id="321" name="Google Shape;321;p23"/>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3"/>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3"/>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4" name="Google Shape;324;p23">
            <a:hlinkClick action="ppaction://hlinksldjump" r:id="rId16"/>
          </p:cNvPr>
          <p:cNvSpPr txBox="1"/>
          <p:nvPr/>
        </p:nvSpPr>
        <p:spPr>
          <a:xfrm>
            <a:off x="846111"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325" name="Google Shape;325;p23">
            <a:hlinkClick action="ppaction://hlinksldjump" r:id="rId17"/>
          </p:cNvPr>
          <p:cNvSpPr/>
          <p:nvPr/>
        </p:nvSpPr>
        <p:spPr>
          <a:xfrm>
            <a:off x="376867"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3">
            <a:hlinkClick action="ppaction://hlinksldjump" r:id="rId18"/>
          </p:cNvPr>
          <p:cNvSpPr txBox="1"/>
          <p:nvPr/>
        </p:nvSpPr>
        <p:spPr>
          <a:xfrm>
            <a:off x="846114"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327" name="Google Shape;327;p23">
            <a:hlinkClick action="ppaction://hlinksldjump" r:id="rId19"/>
          </p:cNvPr>
          <p:cNvSpPr/>
          <p:nvPr/>
        </p:nvSpPr>
        <p:spPr>
          <a:xfrm>
            <a:off x="382266"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8" name="Google Shape;328;p23"/>
          <p:cNvGrpSpPr/>
          <p:nvPr/>
        </p:nvGrpSpPr>
        <p:grpSpPr>
          <a:xfrm>
            <a:off x="408123" y="2660278"/>
            <a:ext cx="203692" cy="203692"/>
            <a:chOff x="431321" y="3254199"/>
            <a:chExt cx="265500" cy="265500"/>
          </a:xfrm>
        </p:grpSpPr>
        <p:sp>
          <p:nvSpPr>
            <p:cNvPr id="329" name="Google Shape;329;p23">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330" name="Google Shape;330;p23">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23">
            <a:hlinkClick/>
          </p:cNvPr>
          <p:cNvSpPr txBox="1"/>
          <p:nvPr/>
        </p:nvSpPr>
        <p:spPr>
          <a:xfrm>
            <a:off x="846114"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332" name="Google Shape;332;p23"/>
          <p:cNvCxnSpPr/>
          <p:nvPr/>
        </p:nvCxnSpPr>
        <p:spPr>
          <a:xfrm>
            <a:off x="314310"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333" name="Google Shape;333;p23">
            <a:hlinkClick/>
          </p:cNvPr>
          <p:cNvSpPr txBox="1"/>
          <p:nvPr/>
        </p:nvSpPr>
        <p:spPr>
          <a:xfrm>
            <a:off x="846100"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sz="1200">
              <a:solidFill>
                <a:srgbClr val="B4B5B2"/>
              </a:solidFill>
              <a:latin typeface="Poppins Medium"/>
              <a:ea typeface="Poppins Medium"/>
              <a:cs typeface="Poppins Medium"/>
              <a:sym typeface="Poppins Medium"/>
            </a:endParaRPr>
          </a:p>
        </p:txBody>
      </p:sp>
      <p:sp>
        <p:nvSpPr>
          <p:cNvPr id="334" name="Google Shape;334;p23">
            <a:hlinkClick/>
          </p:cNvPr>
          <p:cNvSpPr/>
          <p:nvPr/>
        </p:nvSpPr>
        <p:spPr>
          <a:xfrm>
            <a:off x="447294"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23">
            <a:hlinkClick/>
          </p:cNvPr>
          <p:cNvSpPr txBox="1"/>
          <p:nvPr/>
        </p:nvSpPr>
        <p:spPr>
          <a:xfrm>
            <a:off x="846113"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336" name="Google Shape;336;p23">
            <a:hlinkClick/>
          </p:cNvPr>
          <p:cNvSpPr/>
          <p:nvPr/>
        </p:nvSpPr>
        <p:spPr>
          <a:xfrm>
            <a:off x="434144"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40" name="Shape 340"/>
        <p:cNvGrpSpPr/>
        <p:nvPr/>
      </p:nvGrpSpPr>
      <p:grpSpPr>
        <a:xfrm>
          <a:off x="0" y="0"/>
          <a:ext cx="0" cy="0"/>
          <a:chOff x="0" y="0"/>
          <a:chExt cx="0" cy="0"/>
        </a:xfrm>
      </p:grpSpPr>
      <p:grpSp>
        <p:nvGrpSpPr>
          <p:cNvPr id="341" name="Google Shape;341;p24"/>
          <p:cNvGrpSpPr/>
          <p:nvPr/>
        </p:nvGrpSpPr>
        <p:grpSpPr>
          <a:xfrm>
            <a:off x="400070" y="221666"/>
            <a:ext cx="361219" cy="70242"/>
            <a:chOff x="249382" y="221673"/>
            <a:chExt cx="234497" cy="45600"/>
          </a:xfrm>
        </p:grpSpPr>
        <p:sp>
          <p:nvSpPr>
            <p:cNvPr id="342" name="Google Shape;342;p2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45" name="Google Shape;345;p24"/>
          <p:cNvGrpSpPr/>
          <p:nvPr/>
        </p:nvGrpSpPr>
        <p:grpSpPr>
          <a:xfrm>
            <a:off x="9104466" y="294121"/>
            <a:ext cx="1011000" cy="311702"/>
            <a:chOff x="9104466" y="294121"/>
            <a:chExt cx="1011000" cy="311702"/>
          </a:xfrm>
        </p:grpSpPr>
        <p:sp>
          <p:nvSpPr>
            <p:cNvPr id="346" name="Google Shape;346;p24"/>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4"/>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348" name="Google Shape;348;p24"/>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4"/>
          <p:cNvSpPr txBox="1"/>
          <p:nvPr/>
        </p:nvSpPr>
        <p:spPr>
          <a:xfrm>
            <a:off x="10653172" y="28707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350" name="Google Shape;350;p24"/>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4"/>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24"/>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3" name="Google Shape;353;p24"/>
          <p:cNvGrpSpPr/>
          <p:nvPr/>
        </p:nvGrpSpPr>
        <p:grpSpPr>
          <a:xfrm>
            <a:off x="3258464" y="292131"/>
            <a:ext cx="297955" cy="297955"/>
            <a:chOff x="8892506" y="664914"/>
            <a:chExt cx="209400" cy="209400"/>
          </a:xfrm>
        </p:grpSpPr>
        <p:sp>
          <p:nvSpPr>
            <p:cNvPr id="354" name="Google Shape;354;p24">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355" name="Google Shape;355;p24">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6" name="Google Shape;356;p24"/>
          <p:cNvGrpSpPr/>
          <p:nvPr/>
        </p:nvGrpSpPr>
        <p:grpSpPr>
          <a:xfrm flipH="1">
            <a:off x="3665524" y="292131"/>
            <a:ext cx="297955" cy="297955"/>
            <a:chOff x="8892506" y="664914"/>
            <a:chExt cx="209400" cy="209400"/>
          </a:xfrm>
        </p:grpSpPr>
        <p:sp>
          <p:nvSpPr>
            <p:cNvPr id="357" name="Google Shape;357;p24">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358" name="Google Shape;358;p24">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59" name="Google Shape;359;p24"/>
          <p:cNvPicPr preferRelativeResize="0"/>
          <p:nvPr/>
        </p:nvPicPr>
        <p:blipFill>
          <a:blip r:embed="rId3">
            <a:alphaModFix/>
          </a:blip>
          <a:stretch>
            <a:fillRect/>
          </a:stretch>
        </p:blipFill>
        <p:spPr>
          <a:xfrm>
            <a:off x="3314738" y="4074450"/>
            <a:ext cx="3687701" cy="2458476"/>
          </a:xfrm>
          <a:prstGeom prst="rect">
            <a:avLst/>
          </a:prstGeom>
          <a:noFill/>
          <a:ln>
            <a:noFill/>
          </a:ln>
        </p:spPr>
      </p:pic>
      <p:graphicFrame>
        <p:nvGraphicFramePr>
          <p:cNvPr id="360" name="Google Shape;360;p24"/>
          <p:cNvGraphicFramePr/>
          <p:nvPr/>
        </p:nvGraphicFramePr>
        <p:xfrm>
          <a:off x="7326975" y="4074447"/>
          <a:ext cx="3000000" cy="3000000"/>
        </p:xfrm>
        <a:graphic>
          <a:graphicData uri="http://schemas.openxmlformats.org/drawingml/2006/table">
            <a:tbl>
              <a:tblPr>
                <a:noFill/>
                <a:tableStyleId>{33AA226E-95EA-496B-A615-0944F7203747}</a:tableStyleId>
              </a:tblPr>
              <a:tblGrid>
                <a:gridCol w="1059750"/>
                <a:gridCol w="795725"/>
                <a:gridCol w="742850"/>
                <a:gridCol w="837250"/>
                <a:gridCol w="917775"/>
              </a:tblGrid>
              <a:tr h="60800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artist_name</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000">
                          <a:solidFill>
                            <a:schemeClr val="dk1"/>
                          </a:solidFill>
                          <a:latin typeface="Times New Roman"/>
                          <a:ea typeface="Times New Roman"/>
                          <a:cs typeface="Times New Roman"/>
                          <a:sym typeface="Times New Roman"/>
                        </a:rPr>
                        <a:t>Billie Eilish</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Eminem</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Linkin Park</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Taylor Swift</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8985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min_tempo</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0.000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53.767</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75.004</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79.846</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8985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max_tempo</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185.044</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184.008</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199.652</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176.768</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46975">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q1_tempo</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80.48350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91.50025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98.47300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97.00125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37725">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median_tempo</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114.7910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124.2385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105.9250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109.9530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86075">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q3_tempo</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131.3575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148.0553</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135.0650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125.9720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bl>
          </a:graphicData>
        </a:graphic>
      </p:graphicFrame>
      <p:pic>
        <p:nvPicPr>
          <p:cNvPr id="361" name="Google Shape;361;p24"/>
          <p:cNvPicPr preferRelativeResize="0"/>
          <p:nvPr/>
        </p:nvPicPr>
        <p:blipFill>
          <a:blip r:embed="rId4">
            <a:alphaModFix/>
          </a:blip>
          <a:stretch>
            <a:fillRect/>
          </a:stretch>
        </p:blipFill>
        <p:spPr>
          <a:xfrm>
            <a:off x="3314750" y="1206757"/>
            <a:ext cx="3687701" cy="2458419"/>
          </a:xfrm>
          <a:prstGeom prst="rect">
            <a:avLst/>
          </a:prstGeom>
          <a:noFill/>
          <a:ln>
            <a:noFill/>
          </a:ln>
        </p:spPr>
      </p:pic>
      <p:graphicFrame>
        <p:nvGraphicFramePr>
          <p:cNvPr id="362" name="Google Shape;362;p24"/>
          <p:cNvGraphicFramePr/>
          <p:nvPr/>
        </p:nvGraphicFramePr>
        <p:xfrm>
          <a:off x="7326975" y="1206760"/>
          <a:ext cx="3000000" cy="3000000"/>
        </p:xfrm>
        <a:graphic>
          <a:graphicData uri="http://schemas.openxmlformats.org/drawingml/2006/table">
            <a:tbl>
              <a:tblPr>
                <a:noFill/>
                <a:tableStyleId>{33AA226E-95EA-496B-A615-0944F7203747}</a:tableStyleId>
              </a:tblPr>
              <a:tblGrid>
                <a:gridCol w="1117225"/>
                <a:gridCol w="821550"/>
                <a:gridCol w="713475"/>
                <a:gridCol w="868825"/>
                <a:gridCol w="832275"/>
              </a:tblGrid>
              <a:tr h="40770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artist_name</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000">
                          <a:solidFill>
                            <a:schemeClr val="dk1"/>
                          </a:solidFill>
                          <a:latin typeface="Times New Roman"/>
                          <a:ea typeface="Times New Roman"/>
                          <a:cs typeface="Times New Roman"/>
                          <a:sym typeface="Times New Roman"/>
                        </a:rPr>
                        <a:t>Billie Eilish</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Eminem</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Linkin Park</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1000">
                          <a:solidFill>
                            <a:schemeClr val="dk1"/>
                          </a:solidFill>
                          <a:latin typeface="Times New Roman"/>
                          <a:ea typeface="Times New Roman"/>
                          <a:cs typeface="Times New Roman"/>
                          <a:sym typeface="Times New Roman"/>
                        </a:rPr>
                        <a:t>Taylor Swift</a:t>
                      </a:r>
                      <a:endParaRPr sz="10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41370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min_danceabilty</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0.000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0.429</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0.215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0.336</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41370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max_danceabilty</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0.939</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0.893</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0.810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0.870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68175">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q1_danceabilty</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0.38050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0.65475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0.42275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0.63825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44545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median_danceabilty</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0.6895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0.7480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0.4910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0.6595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r h="329750">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q3_danceabilty</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0.82350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0.80925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0.55375</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lnSpc>
                          <a:spcPct val="115000"/>
                        </a:lnSpc>
                        <a:spcBef>
                          <a:spcPts val="1200"/>
                        </a:spcBef>
                        <a:spcAft>
                          <a:spcPts val="1200"/>
                        </a:spcAft>
                        <a:buNone/>
                      </a:pPr>
                      <a:r>
                        <a:rPr lang="en-IN" sz="900">
                          <a:solidFill>
                            <a:schemeClr val="dk1"/>
                          </a:solidFill>
                          <a:latin typeface="Times New Roman"/>
                          <a:ea typeface="Times New Roman"/>
                          <a:cs typeface="Times New Roman"/>
                          <a:sym typeface="Times New Roman"/>
                        </a:rPr>
                        <a:t>0.69600</a:t>
                      </a:r>
                      <a:endParaRPr sz="900">
                        <a:solidFill>
                          <a:schemeClr val="dk1"/>
                        </a:solidFill>
                        <a:latin typeface="Times New Roman"/>
                        <a:ea typeface="Times New Roman"/>
                        <a:cs typeface="Times New Roman"/>
                        <a:sym typeface="Times New Roman"/>
                      </a:endParaRPr>
                    </a:p>
                  </a:txBody>
                  <a:tcPr marT="91425" marB="91425" marR="91425" marL="91425">
                    <a:solidFill>
                      <a:schemeClr val="lt1"/>
                    </a:solidFill>
                  </a:tcPr>
                </a:tc>
              </a:tr>
            </a:tbl>
          </a:graphicData>
        </a:graphic>
      </p:graphicFrame>
      <p:sp>
        <p:nvSpPr>
          <p:cNvPr id="363" name="Google Shape;363;p24"/>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4" name="Google Shape;364;p24"/>
          <p:cNvGrpSpPr/>
          <p:nvPr/>
        </p:nvGrpSpPr>
        <p:grpSpPr>
          <a:xfrm>
            <a:off x="400070" y="221666"/>
            <a:ext cx="361219" cy="70242"/>
            <a:chOff x="249382" y="221673"/>
            <a:chExt cx="234497" cy="45600"/>
          </a:xfrm>
        </p:grpSpPr>
        <p:sp>
          <p:nvSpPr>
            <p:cNvPr id="365" name="Google Shape;365;p24"/>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4"/>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4"/>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8" name="Google Shape;368;p24">
            <a:hlinkClick action="ppaction://hlinksldjump" r:id="rId5"/>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369" name="Google Shape;369;p24">
            <a:hlinkClick action="ppaction://hlinksldjump" r:id="rId6"/>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4">
            <a:hlinkClick action="ppaction://hlinksldjump" r:id="rId7"/>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371" name="Google Shape;371;p24">
            <a:hlinkClick action="ppaction://hlinksldjump" r:id="rId8"/>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4">
            <a:hlinkClick action="ppaction://hlinksldjump" r:id="rId9"/>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373" name="Google Shape;373;p24"/>
          <p:cNvGrpSpPr/>
          <p:nvPr/>
        </p:nvGrpSpPr>
        <p:grpSpPr>
          <a:xfrm>
            <a:off x="431322" y="1764517"/>
            <a:ext cx="177883" cy="206002"/>
            <a:chOff x="431322" y="1764517"/>
            <a:chExt cx="177883" cy="206002"/>
          </a:xfrm>
        </p:grpSpPr>
        <p:sp>
          <p:nvSpPr>
            <p:cNvPr id="374" name="Google Shape;374;p24">
              <a:hlinkClick action="ppaction://hlinksldjump" r:id="rId10"/>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4">
              <a:hlinkClick action="ppaction://hlinksldjump" r:id="rId11"/>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4">
              <a:hlinkClick action="ppaction://hlinksldjump" r:id="rId12"/>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7" name="Google Shape;377;p24">
            <a:hlinkClick action="ppaction://hlinksldjump" r:id="rId13"/>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Features</a:t>
            </a:r>
            <a:endParaRPr/>
          </a:p>
        </p:txBody>
      </p:sp>
      <p:grpSp>
        <p:nvGrpSpPr>
          <p:cNvPr id="378" name="Google Shape;378;p24"/>
          <p:cNvGrpSpPr/>
          <p:nvPr/>
        </p:nvGrpSpPr>
        <p:grpSpPr>
          <a:xfrm>
            <a:off x="431322" y="2214773"/>
            <a:ext cx="203700" cy="203700"/>
            <a:chOff x="431322" y="2214773"/>
            <a:chExt cx="203700" cy="203700"/>
          </a:xfrm>
        </p:grpSpPr>
        <p:sp>
          <p:nvSpPr>
            <p:cNvPr id="379" name="Google Shape;379;p24">
              <a:hlinkClick action="ppaction://hlinksldjump" r:id="rId14"/>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380" name="Google Shape;380;p24">
              <a:hlinkClick action="ppaction://hlinksldjump" r:id="rId15"/>
            </p:cNvPr>
            <p:cNvPicPr preferRelativeResize="0"/>
            <p:nvPr/>
          </p:nvPicPr>
          <p:blipFill rotWithShape="1">
            <a:blip r:embed="rId16">
              <a:alphaModFix/>
            </a:blip>
            <a:srcRect b="0" l="0" r="0" t="0"/>
            <a:stretch/>
          </p:blipFill>
          <p:spPr>
            <a:xfrm>
              <a:off x="472263" y="2255714"/>
              <a:ext cx="121788" cy="121788"/>
            </a:xfrm>
            <a:prstGeom prst="rect">
              <a:avLst/>
            </a:prstGeom>
            <a:noFill/>
            <a:ln>
              <a:noFill/>
            </a:ln>
          </p:spPr>
        </p:pic>
      </p:grpSp>
      <p:grpSp>
        <p:nvGrpSpPr>
          <p:cNvPr id="381" name="Google Shape;381;p24"/>
          <p:cNvGrpSpPr/>
          <p:nvPr/>
        </p:nvGrpSpPr>
        <p:grpSpPr>
          <a:xfrm>
            <a:off x="431336" y="2660278"/>
            <a:ext cx="203692" cy="203692"/>
            <a:chOff x="431321" y="3254199"/>
            <a:chExt cx="265500" cy="265500"/>
          </a:xfrm>
        </p:grpSpPr>
        <p:sp>
          <p:nvSpPr>
            <p:cNvPr id="382" name="Google Shape;382;p24">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383" name="Google Shape;383;p24">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4" name="Google Shape;384;p24">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385" name="Google Shape;385;p24"/>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386" name="Google Shape;386;p24">
            <a:hlinkClick/>
          </p:cNvPr>
          <p:cNvSpPr txBox="1"/>
          <p:nvPr/>
        </p:nvSpPr>
        <p:spPr>
          <a:xfrm>
            <a:off x="869326" y="3479250"/>
            <a:ext cx="17004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IN" sz="1200">
                <a:solidFill>
                  <a:srgbClr val="B4B5B2"/>
                </a:solidFill>
                <a:latin typeface="Poppins Medium"/>
                <a:ea typeface="Poppins Medium"/>
                <a:cs typeface="Poppins Medium"/>
                <a:sym typeface="Poppins Medium"/>
              </a:rPr>
              <a:t>Sentiment Analysis</a:t>
            </a:r>
            <a:endParaRPr>
              <a:solidFill>
                <a:schemeClr val="dk1"/>
              </a:solidFill>
            </a:endParaRPr>
          </a:p>
          <a:p>
            <a:pPr indent="0" lvl="0" marL="0" marR="0" rtl="0" algn="l">
              <a:spcBef>
                <a:spcPts val="0"/>
              </a:spcBef>
              <a:spcAft>
                <a:spcPts val="0"/>
              </a:spcAft>
              <a:buNone/>
            </a:pPr>
            <a:r>
              <a:t/>
            </a:r>
            <a:endParaRPr sz="1200">
              <a:solidFill>
                <a:srgbClr val="B4B5B2"/>
              </a:solidFill>
              <a:latin typeface="Poppins Medium"/>
              <a:ea typeface="Poppins Medium"/>
              <a:cs typeface="Poppins Medium"/>
              <a:sym typeface="Poppins Medium"/>
            </a:endParaRPr>
          </a:p>
        </p:txBody>
      </p:sp>
      <p:sp>
        <p:nvSpPr>
          <p:cNvPr id="387" name="Google Shape;387;p24">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4">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389" name="Google Shape;389;p24">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93" name="Shape 393"/>
        <p:cNvGrpSpPr/>
        <p:nvPr/>
      </p:nvGrpSpPr>
      <p:grpSpPr>
        <a:xfrm>
          <a:off x="0" y="0"/>
          <a:ext cx="0" cy="0"/>
          <a:chOff x="0" y="0"/>
          <a:chExt cx="0" cy="0"/>
        </a:xfrm>
      </p:grpSpPr>
      <p:sp>
        <p:nvSpPr>
          <p:cNvPr id="394" name="Google Shape;394;p25"/>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5" name="Google Shape;395;p25"/>
          <p:cNvGrpSpPr/>
          <p:nvPr/>
        </p:nvGrpSpPr>
        <p:grpSpPr>
          <a:xfrm>
            <a:off x="400070" y="221666"/>
            <a:ext cx="361219" cy="70242"/>
            <a:chOff x="249382" y="221673"/>
            <a:chExt cx="234497" cy="45600"/>
          </a:xfrm>
        </p:grpSpPr>
        <p:sp>
          <p:nvSpPr>
            <p:cNvPr id="396" name="Google Shape;396;p25"/>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5"/>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25"/>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9" name="Google Shape;399;p25"/>
          <p:cNvGrpSpPr/>
          <p:nvPr/>
        </p:nvGrpSpPr>
        <p:grpSpPr>
          <a:xfrm>
            <a:off x="9104466" y="294121"/>
            <a:ext cx="1011000" cy="311702"/>
            <a:chOff x="9104466" y="294121"/>
            <a:chExt cx="1011000" cy="311702"/>
          </a:xfrm>
        </p:grpSpPr>
        <p:sp>
          <p:nvSpPr>
            <p:cNvPr id="400" name="Google Shape;400;p25"/>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25"/>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402" name="Google Shape;402;p25"/>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5"/>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404" name="Google Shape;404;p25"/>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5"/>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5"/>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5">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408" name="Google Shape;408;p25">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5">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410" name="Google Shape;410;p25">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5">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412" name="Google Shape;412;p25"/>
          <p:cNvGrpSpPr/>
          <p:nvPr/>
        </p:nvGrpSpPr>
        <p:grpSpPr>
          <a:xfrm>
            <a:off x="431322" y="1764517"/>
            <a:ext cx="177883" cy="206002"/>
            <a:chOff x="431322" y="1764517"/>
            <a:chExt cx="177883" cy="206002"/>
          </a:xfrm>
        </p:grpSpPr>
        <p:sp>
          <p:nvSpPr>
            <p:cNvPr id="413" name="Google Shape;413;p25">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5">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5">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6" name="Google Shape;416;p25">
            <a:hlinkClick action="ppaction://hlinksldjump" r:id="rId11"/>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Features</a:t>
            </a:r>
            <a:endParaRPr/>
          </a:p>
        </p:txBody>
      </p:sp>
      <p:grpSp>
        <p:nvGrpSpPr>
          <p:cNvPr id="417" name="Google Shape;417;p25"/>
          <p:cNvGrpSpPr/>
          <p:nvPr/>
        </p:nvGrpSpPr>
        <p:grpSpPr>
          <a:xfrm>
            <a:off x="431322" y="2214773"/>
            <a:ext cx="203700" cy="203700"/>
            <a:chOff x="431322" y="2214773"/>
            <a:chExt cx="203700" cy="203700"/>
          </a:xfrm>
        </p:grpSpPr>
        <p:sp>
          <p:nvSpPr>
            <p:cNvPr id="418" name="Google Shape;418;p25">
              <a:hlinkClick action="ppaction://hlinksldjump" r:id="rId12"/>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419" name="Google Shape;419;p25">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420" name="Google Shape;420;p25"/>
          <p:cNvGrpSpPr/>
          <p:nvPr/>
        </p:nvGrpSpPr>
        <p:grpSpPr>
          <a:xfrm>
            <a:off x="431336" y="2660278"/>
            <a:ext cx="203692" cy="203692"/>
            <a:chOff x="431321" y="3254199"/>
            <a:chExt cx="265500" cy="265500"/>
          </a:xfrm>
        </p:grpSpPr>
        <p:sp>
          <p:nvSpPr>
            <p:cNvPr id="421" name="Google Shape;421;p25">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422" name="Google Shape;422;p25">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3" name="Google Shape;423;p25">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424" name="Google Shape;424;p25"/>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425" name="Google Shape;425;p25">
            <a:hlinkClick/>
          </p:cNvPr>
          <p:cNvSpPr txBox="1"/>
          <p:nvPr/>
        </p:nvSpPr>
        <p:spPr>
          <a:xfrm>
            <a:off x="869326" y="3479250"/>
            <a:ext cx="17289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sz="1200">
              <a:solidFill>
                <a:srgbClr val="B4B5B2"/>
              </a:solidFill>
              <a:latin typeface="Poppins Medium"/>
              <a:ea typeface="Poppins Medium"/>
              <a:cs typeface="Poppins Medium"/>
              <a:sym typeface="Poppins Medium"/>
            </a:endParaRPr>
          </a:p>
        </p:txBody>
      </p:sp>
      <p:sp>
        <p:nvSpPr>
          <p:cNvPr id="426" name="Google Shape;426;p25">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5">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428" name="Google Shape;428;p25">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9" name="Google Shape;429;p25"/>
          <p:cNvGrpSpPr/>
          <p:nvPr/>
        </p:nvGrpSpPr>
        <p:grpSpPr>
          <a:xfrm>
            <a:off x="3258464" y="292131"/>
            <a:ext cx="297955" cy="297955"/>
            <a:chOff x="8892506" y="664914"/>
            <a:chExt cx="209400" cy="209400"/>
          </a:xfrm>
        </p:grpSpPr>
        <p:sp>
          <p:nvSpPr>
            <p:cNvPr id="430" name="Google Shape;430;p25">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431" name="Google Shape;431;p25">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2" name="Google Shape;432;p25"/>
          <p:cNvGrpSpPr/>
          <p:nvPr/>
        </p:nvGrpSpPr>
        <p:grpSpPr>
          <a:xfrm flipH="1">
            <a:off x="3665524" y="292131"/>
            <a:ext cx="297955" cy="297955"/>
            <a:chOff x="8892506" y="664914"/>
            <a:chExt cx="209400" cy="209400"/>
          </a:xfrm>
        </p:grpSpPr>
        <p:sp>
          <p:nvSpPr>
            <p:cNvPr id="433" name="Google Shape;433;p25">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434" name="Google Shape;434;p25">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35" name="Google Shape;435;p25"/>
          <p:cNvPicPr preferRelativeResize="0"/>
          <p:nvPr/>
        </p:nvPicPr>
        <p:blipFill>
          <a:blip r:embed="rId15">
            <a:alphaModFix/>
          </a:blip>
          <a:stretch>
            <a:fillRect/>
          </a:stretch>
        </p:blipFill>
        <p:spPr>
          <a:xfrm>
            <a:off x="3255513" y="1579600"/>
            <a:ext cx="5398214" cy="3598824"/>
          </a:xfrm>
          <a:prstGeom prst="rect">
            <a:avLst/>
          </a:prstGeom>
          <a:noFill/>
          <a:ln>
            <a:noFill/>
          </a:ln>
        </p:spPr>
      </p:pic>
      <p:graphicFrame>
        <p:nvGraphicFramePr>
          <p:cNvPr id="436" name="Google Shape;436;p25"/>
          <p:cNvGraphicFramePr/>
          <p:nvPr/>
        </p:nvGraphicFramePr>
        <p:xfrm>
          <a:off x="8761225" y="990925"/>
          <a:ext cx="3000000" cy="3000000"/>
        </p:xfrm>
        <a:graphic>
          <a:graphicData uri="http://schemas.openxmlformats.org/drawingml/2006/table">
            <a:tbl>
              <a:tblPr>
                <a:noFill/>
                <a:tableStyleId>{33AA226E-95EA-496B-A615-0944F7203747}</a:tableStyleId>
              </a:tblPr>
              <a:tblGrid>
                <a:gridCol w="1362575"/>
                <a:gridCol w="1218200"/>
                <a:gridCol w="751625"/>
              </a:tblGrid>
              <a:tr h="381000">
                <a:tc>
                  <a:txBody>
                    <a:bodyPr/>
                    <a:lstStyle/>
                    <a:p>
                      <a:pPr indent="0" lvl="0" marL="0" rtl="0" algn="l">
                        <a:spcBef>
                          <a:spcPts val="0"/>
                        </a:spcBef>
                        <a:spcAft>
                          <a:spcPts val="0"/>
                        </a:spcAft>
                        <a:buNone/>
                      </a:pPr>
                      <a:r>
                        <a:rPr b="1" lang="en-IN">
                          <a:latin typeface="Times New Roman"/>
                          <a:ea typeface="Times New Roman"/>
                          <a:cs typeface="Times New Roman"/>
                          <a:sym typeface="Times New Roman"/>
                        </a:rPr>
                        <a:t>Artist_names</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b="1" lang="en-IN">
                          <a:latin typeface="Times New Roman"/>
                          <a:ea typeface="Times New Roman"/>
                          <a:cs typeface="Times New Roman"/>
                          <a:sym typeface="Times New Roman"/>
                        </a:rPr>
                        <a:t>3 most used Key_mode</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b="1" lang="en-IN">
                          <a:latin typeface="Times New Roman"/>
                          <a:ea typeface="Times New Roman"/>
                          <a:cs typeface="Times New Roman"/>
                          <a:sym typeface="Times New Roman"/>
                        </a:rPr>
                        <a:t>Count</a:t>
                      </a:r>
                      <a:endParaRPr b="1">
                        <a:latin typeface="Times New Roman"/>
                        <a:ea typeface="Times New Roman"/>
                        <a:cs typeface="Times New Roman"/>
                        <a:sym typeface="Times New Roman"/>
                      </a:endParaRPr>
                    </a:p>
                  </a:txBody>
                  <a:tcPr marT="91425" marB="91425" marR="91425" marL="91425">
                    <a:solidFill>
                      <a:schemeClr val="lt1"/>
                    </a:solidFill>
                  </a:tcPr>
                </a:tc>
              </a:tr>
              <a:tr h="381000">
                <a:tc rowSpan="3">
                  <a:txBody>
                    <a:bodyPr/>
                    <a:lstStyle/>
                    <a:p>
                      <a:pPr indent="0" lvl="0" marL="0" rtl="0" algn="l">
                        <a:spcBef>
                          <a:spcPts val="0"/>
                        </a:spcBef>
                        <a:spcAft>
                          <a:spcPts val="0"/>
                        </a:spcAft>
                        <a:buClr>
                          <a:schemeClr val="dk1"/>
                        </a:buClr>
                        <a:buSzPts val="1100"/>
                        <a:buFont typeface="Arial"/>
                        <a:buNone/>
                      </a:pPr>
                      <a:r>
                        <a:rPr b="1" lang="en-IN">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IN">
                          <a:latin typeface="Times New Roman"/>
                          <a:ea typeface="Times New Roman"/>
                          <a:cs typeface="Times New Roman"/>
                          <a:sym typeface="Times New Roman"/>
                        </a:rPr>
                        <a:t>Billie Eilish</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E</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G</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rowSpan="3">
                  <a:txBody>
                    <a:bodyPr/>
                    <a:lstStyle/>
                    <a:p>
                      <a:pPr indent="0" lvl="0" marL="0" rtl="0" algn="l">
                        <a:spcBef>
                          <a:spcPts val="0"/>
                        </a:spcBef>
                        <a:spcAft>
                          <a:spcPts val="0"/>
                        </a:spcAft>
                        <a:buNone/>
                      </a:pPr>
                      <a:r>
                        <a:rPr b="1" lang="en-IN">
                          <a:latin typeface="Times New Roman"/>
                          <a:ea typeface="Times New Roman"/>
                          <a:cs typeface="Times New Roman"/>
                          <a:sym typeface="Times New Roman"/>
                        </a:rPr>
                        <a:t>Eminem</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E</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rowSpan="3">
                  <a:txBody>
                    <a:bodyPr/>
                    <a:lstStyle/>
                    <a:p>
                      <a:pPr indent="0" lvl="0" marL="0" rtl="0" algn="l">
                        <a:spcBef>
                          <a:spcPts val="0"/>
                        </a:spcBef>
                        <a:spcAft>
                          <a:spcPts val="0"/>
                        </a:spcAft>
                        <a:buClr>
                          <a:schemeClr val="dk1"/>
                        </a:buClr>
                        <a:buSzPts val="1100"/>
                        <a:buFont typeface="Arial"/>
                        <a:buNone/>
                      </a:pPr>
                      <a:r>
                        <a:rPr b="1" lang="en-IN">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IN">
                          <a:latin typeface="Times New Roman"/>
                          <a:ea typeface="Times New Roman"/>
                          <a:cs typeface="Times New Roman"/>
                          <a:sym typeface="Times New Roman"/>
                        </a:rPr>
                        <a:t>Linkin Park</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T="91425" marB="91425" marR="91425" marL="91425">
                    <a:solidFill>
                      <a:schemeClr val="lt1"/>
                    </a:solidFill>
                  </a:tcPr>
                </a:tc>
              </a:tr>
              <a:tr h="3810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T="91425" marB="91425" marR="91425" marL="91425">
                    <a:solidFill>
                      <a:schemeClr val="lt1"/>
                    </a:solidFill>
                  </a:tcPr>
                </a:tc>
              </a:tr>
              <a:tr h="2343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A</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91425" marB="91425" marR="91425" marL="91425">
                    <a:solidFill>
                      <a:schemeClr val="lt1"/>
                    </a:solidFill>
                  </a:tcPr>
                </a:tc>
              </a:tr>
              <a:tr h="283225">
                <a:tc rowSpan="3">
                  <a:txBody>
                    <a:bodyPr/>
                    <a:lstStyle/>
                    <a:p>
                      <a:pPr indent="0" lvl="0" marL="0" rtl="0" algn="l">
                        <a:spcBef>
                          <a:spcPts val="0"/>
                        </a:spcBef>
                        <a:spcAft>
                          <a:spcPts val="0"/>
                        </a:spcAft>
                        <a:buNone/>
                      </a:pPr>
                      <a:r>
                        <a:rPr b="1" lang="en-IN">
                          <a:latin typeface="Times New Roman"/>
                          <a:ea typeface="Times New Roman"/>
                          <a:cs typeface="Times New Roman"/>
                          <a:sym typeface="Times New Roman"/>
                        </a:rPr>
                        <a:t>Taylor Swift</a:t>
                      </a:r>
                      <a:endParaRPr b="1">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C</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91425" marB="91425" marR="91425" marL="91425">
                    <a:solidFill>
                      <a:schemeClr val="lt1"/>
                    </a:solidFill>
                  </a:tcPr>
                </a:tc>
              </a:tr>
              <a:tr h="283200">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G</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91425" marB="91425" marR="91425" marL="91425">
                    <a:solidFill>
                      <a:schemeClr val="lt1"/>
                    </a:solidFill>
                  </a:tcPr>
                </a:tc>
              </a:tr>
              <a:tr h="219025">
                <a:tc vMerge="1"/>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E</a:t>
                      </a:r>
                      <a:endParaRPr sz="12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I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91425" marB="91425" marR="91425" marL="91425">
                    <a:solidFill>
                      <a:schemeClr val="lt1"/>
                    </a:solidFill>
                  </a:tcPr>
                </a:tc>
              </a:tr>
            </a:tbl>
          </a:graphicData>
        </a:graphic>
      </p:graphicFrame>
      <p:sp>
        <p:nvSpPr>
          <p:cNvPr id="437" name="Google Shape;437;p25"/>
          <p:cNvSpPr txBox="1"/>
          <p:nvPr/>
        </p:nvSpPr>
        <p:spPr>
          <a:xfrm>
            <a:off x="11642050" y="3598038"/>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6"/>
          <p:cNvSpPr/>
          <p:nvPr/>
        </p:nvSpPr>
        <p:spPr>
          <a:xfrm>
            <a:off x="5410147" y="2808781"/>
            <a:ext cx="3423300" cy="3285900"/>
          </a:xfrm>
          <a:prstGeom prst="ellipse">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43" name="Google Shape;443;p26"/>
          <p:cNvGrpSpPr/>
          <p:nvPr/>
        </p:nvGrpSpPr>
        <p:grpSpPr>
          <a:xfrm>
            <a:off x="6186908" y="2663405"/>
            <a:ext cx="1877922" cy="1802762"/>
            <a:chOff x="3619861" y="407378"/>
            <a:chExt cx="2166000" cy="2166000"/>
          </a:xfrm>
        </p:grpSpPr>
        <p:sp>
          <p:nvSpPr>
            <p:cNvPr id="444" name="Google Shape;444;p26"/>
            <p:cNvSpPr/>
            <p:nvPr/>
          </p:nvSpPr>
          <p:spPr>
            <a:xfrm>
              <a:off x="3619861" y="407378"/>
              <a:ext cx="2166000" cy="2166000"/>
            </a:xfrm>
            <a:prstGeom prst="ellipse">
              <a:avLst/>
            </a:prstGeom>
            <a:solidFill>
              <a:srgbClr val="0C814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26"/>
            <p:cNvSpPr txBox="1"/>
            <p:nvPr/>
          </p:nvSpPr>
          <p:spPr>
            <a:xfrm>
              <a:off x="4024522" y="707737"/>
              <a:ext cx="1328400" cy="661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800">
                  <a:solidFill>
                    <a:srgbClr val="FFFFFF"/>
                  </a:solidFill>
                  <a:latin typeface="Times New Roman"/>
                  <a:ea typeface="Times New Roman"/>
                  <a:cs typeface="Times New Roman"/>
                  <a:sym typeface="Times New Roman"/>
                </a:rPr>
                <a:t>Key </a:t>
              </a:r>
              <a:endParaRPr sz="1800">
                <a:solidFill>
                  <a:srgbClr val="FFFFFF"/>
                </a:solidFill>
                <a:latin typeface="Times New Roman"/>
                <a:ea typeface="Times New Roman"/>
                <a:cs typeface="Times New Roman"/>
                <a:sym typeface="Times New Roman"/>
              </a:endParaRPr>
            </a:p>
          </p:txBody>
        </p:sp>
      </p:grpSp>
      <p:grpSp>
        <p:nvGrpSpPr>
          <p:cNvPr id="446" name="Google Shape;446;p26"/>
          <p:cNvGrpSpPr/>
          <p:nvPr/>
        </p:nvGrpSpPr>
        <p:grpSpPr>
          <a:xfrm>
            <a:off x="7078400" y="3275699"/>
            <a:ext cx="1877922" cy="1802762"/>
            <a:chOff x="4648111" y="1143043"/>
            <a:chExt cx="2166000" cy="2166000"/>
          </a:xfrm>
        </p:grpSpPr>
        <p:sp>
          <p:nvSpPr>
            <p:cNvPr id="447" name="Google Shape;447;p26"/>
            <p:cNvSpPr/>
            <p:nvPr/>
          </p:nvSpPr>
          <p:spPr>
            <a:xfrm>
              <a:off x="4648111" y="1143043"/>
              <a:ext cx="2166000" cy="2166000"/>
            </a:xfrm>
            <a:prstGeom prst="ellipse">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p26"/>
            <p:cNvSpPr txBox="1"/>
            <p:nvPr/>
          </p:nvSpPr>
          <p:spPr>
            <a:xfrm>
              <a:off x="5082917" y="1669507"/>
              <a:ext cx="1677600" cy="661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800">
                  <a:solidFill>
                    <a:srgbClr val="FFFFFF"/>
                  </a:solidFill>
                  <a:latin typeface="Times New Roman"/>
                  <a:ea typeface="Times New Roman"/>
                  <a:cs typeface="Times New Roman"/>
                  <a:sym typeface="Times New Roman"/>
                </a:rPr>
                <a:t>Speechiness</a:t>
              </a:r>
              <a:endParaRPr sz="1800">
                <a:solidFill>
                  <a:srgbClr val="FFFFFF"/>
                </a:solidFill>
                <a:latin typeface="Times New Roman"/>
                <a:ea typeface="Times New Roman"/>
                <a:cs typeface="Times New Roman"/>
                <a:sym typeface="Times New Roman"/>
              </a:endParaRPr>
            </a:p>
          </p:txBody>
        </p:sp>
      </p:grpSp>
      <p:grpSp>
        <p:nvGrpSpPr>
          <p:cNvPr id="449" name="Google Shape;449;p26"/>
          <p:cNvGrpSpPr/>
          <p:nvPr/>
        </p:nvGrpSpPr>
        <p:grpSpPr>
          <a:xfrm>
            <a:off x="6723538" y="4286736"/>
            <a:ext cx="1877922" cy="1802762"/>
            <a:chOff x="4238812" y="2357689"/>
            <a:chExt cx="2166000" cy="2166000"/>
          </a:xfrm>
        </p:grpSpPr>
        <p:sp>
          <p:nvSpPr>
            <p:cNvPr id="450" name="Google Shape;450;p26"/>
            <p:cNvSpPr/>
            <p:nvPr/>
          </p:nvSpPr>
          <p:spPr>
            <a:xfrm>
              <a:off x="4238812" y="2357689"/>
              <a:ext cx="2166000" cy="2166000"/>
            </a:xfrm>
            <a:prstGeom prst="ellipse">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p26"/>
            <p:cNvSpPr txBox="1"/>
            <p:nvPr/>
          </p:nvSpPr>
          <p:spPr>
            <a:xfrm>
              <a:off x="5047891" y="3185187"/>
              <a:ext cx="1328400" cy="661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800">
                  <a:solidFill>
                    <a:srgbClr val="FFFFFF"/>
                  </a:solidFill>
                  <a:latin typeface="Times New Roman"/>
                  <a:ea typeface="Times New Roman"/>
                  <a:cs typeface="Times New Roman"/>
                  <a:sym typeface="Times New Roman"/>
                </a:rPr>
                <a:t>Valence</a:t>
              </a:r>
              <a:endParaRPr sz="1800">
                <a:solidFill>
                  <a:srgbClr val="FFFFFF"/>
                </a:solidFill>
                <a:latin typeface="Times New Roman"/>
                <a:ea typeface="Times New Roman"/>
                <a:cs typeface="Times New Roman"/>
                <a:sym typeface="Times New Roman"/>
              </a:endParaRPr>
            </a:p>
          </p:txBody>
        </p:sp>
      </p:grpSp>
      <p:grpSp>
        <p:nvGrpSpPr>
          <p:cNvPr id="452" name="Google Shape;452;p26"/>
          <p:cNvGrpSpPr/>
          <p:nvPr/>
        </p:nvGrpSpPr>
        <p:grpSpPr>
          <a:xfrm>
            <a:off x="5634924" y="4286732"/>
            <a:ext cx="1877922" cy="1802762"/>
            <a:chOff x="2983201" y="2357790"/>
            <a:chExt cx="2166000" cy="2166000"/>
          </a:xfrm>
        </p:grpSpPr>
        <p:sp>
          <p:nvSpPr>
            <p:cNvPr id="453" name="Google Shape;453;p26"/>
            <p:cNvSpPr/>
            <p:nvPr/>
          </p:nvSpPr>
          <p:spPr>
            <a:xfrm>
              <a:off x="2983201" y="2357790"/>
              <a:ext cx="2166000" cy="2166000"/>
            </a:xfrm>
            <a:prstGeom prst="ellipse">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p26"/>
            <p:cNvSpPr txBox="1"/>
            <p:nvPr/>
          </p:nvSpPr>
          <p:spPr>
            <a:xfrm>
              <a:off x="3154274" y="3309026"/>
              <a:ext cx="1328400" cy="661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800">
                  <a:solidFill>
                    <a:srgbClr val="FFFFFF"/>
                  </a:solidFill>
                  <a:latin typeface="Times New Roman"/>
                  <a:ea typeface="Times New Roman"/>
                  <a:cs typeface="Times New Roman"/>
                  <a:sym typeface="Times New Roman"/>
                </a:rPr>
                <a:t>Tempo </a:t>
              </a:r>
              <a:endParaRPr sz="1800">
                <a:solidFill>
                  <a:srgbClr val="FFFFFF"/>
                </a:solidFill>
                <a:latin typeface="Times New Roman"/>
                <a:ea typeface="Times New Roman"/>
                <a:cs typeface="Times New Roman"/>
                <a:sym typeface="Times New Roman"/>
              </a:endParaRPr>
            </a:p>
          </p:txBody>
        </p:sp>
      </p:grpSp>
      <p:grpSp>
        <p:nvGrpSpPr>
          <p:cNvPr id="455" name="Google Shape;455;p26"/>
          <p:cNvGrpSpPr/>
          <p:nvPr/>
        </p:nvGrpSpPr>
        <p:grpSpPr>
          <a:xfrm>
            <a:off x="5324035" y="3275698"/>
            <a:ext cx="1878303" cy="1802762"/>
            <a:chOff x="2591288" y="1143012"/>
            <a:chExt cx="2166439" cy="2166000"/>
          </a:xfrm>
        </p:grpSpPr>
        <p:sp>
          <p:nvSpPr>
            <p:cNvPr id="456" name="Google Shape;456;p26"/>
            <p:cNvSpPr/>
            <p:nvPr/>
          </p:nvSpPr>
          <p:spPr>
            <a:xfrm>
              <a:off x="2591728" y="1143012"/>
              <a:ext cx="2166000" cy="2166000"/>
            </a:xfrm>
            <a:prstGeom prst="ellipse">
              <a:avLst/>
            </a:prstGeom>
            <a:solidFill>
              <a:srgbClr val="0B77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p26"/>
            <p:cNvSpPr txBox="1"/>
            <p:nvPr/>
          </p:nvSpPr>
          <p:spPr>
            <a:xfrm>
              <a:off x="2591288" y="1696270"/>
              <a:ext cx="1927200" cy="661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800">
                  <a:solidFill>
                    <a:srgbClr val="FFFFFF"/>
                  </a:solidFill>
                  <a:latin typeface="Times New Roman"/>
                  <a:ea typeface="Times New Roman"/>
                  <a:cs typeface="Times New Roman"/>
                  <a:sym typeface="Times New Roman"/>
                </a:rPr>
                <a:t>Danceability</a:t>
              </a:r>
              <a:r>
                <a:rPr lang="en-IN" sz="1300">
                  <a:solidFill>
                    <a:srgbClr val="FFFFFF"/>
                  </a:solidFill>
                  <a:latin typeface="Roboto"/>
                  <a:ea typeface="Roboto"/>
                  <a:cs typeface="Roboto"/>
                  <a:sym typeface="Roboto"/>
                </a:rPr>
                <a:t> </a:t>
              </a:r>
              <a:endParaRPr sz="1300">
                <a:solidFill>
                  <a:srgbClr val="FFFFFF"/>
                </a:solidFill>
                <a:latin typeface="Roboto"/>
                <a:ea typeface="Roboto"/>
                <a:cs typeface="Roboto"/>
                <a:sym typeface="Roboto"/>
              </a:endParaRPr>
            </a:p>
          </p:txBody>
        </p:sp>
      </p:grpSp>
      <p:sp>
        <p:nvSpPr>
          <p:cNvPr id="458" name="Google Shape;458;p26"/>
          <p:cNvSpPr/>
          <p:nvPr/>
        </p:nvSpPr>
        <p:spPr>
          <a:xfrm>
            <a:off x="6547708" y="3941730"/>
            <a:ext cx="1062600" cy="1020000"/>
          </a:xfrm>
          <a:prstGeom prst="ellipse">
            <a:avLst/>
          </a:prstGeom>
          <a:solidFill>
            <a:srgbClr val="65F0A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59" name="Google Shape;459;p26"/>
          <p:cNvPicPr preferRelativeResize="0"/>
          <p:nvPr/>
        </p:nvPicPr>
        <p:blipFill>
          <a:blip r:embed="rId3">
            <a:alphaModFix/>
          </a:blip>
          <a:stretch>
            <a:fillRect/>
          </a:stretch>
        </p:blipFill>
        <p:spPr>
          <a:xfrm>
            <a:off x="9692631" y="2069803"/>
            <a:ext cx="2237093" cy="1444244"/>
          </a:xfrm>
          <a:prstGeom prst="rect">
            <a:avLst/>
          </a:prstGeom>
          <a:noFill/>
          <a:ln>
            <a:noFill/>
          </a:ln>
        </p:spPr>
      </p:pic>
      <p:pic>
        <p:nvPicPr>
          <p:cNvPr id="460" name="Google Shape;460;p26"/>
          <p:cNvPicPr preferRelativeResize="0"/>
          <p:nvPr/>
        </p:nvPicPr>
        <p:blipFill rotWithShape="1">
          <a:blip r:embed="rId4">
            <a:alphaModFix/>
          </a:blip>
          <a:srcRect b="3586" l="0" r="14376" t="0"/>
          <a:stretch/>
        </p:blipFill>
        <p:spPr>
          <a:xfrm>
            <a:off x="3021226" y="4705676"/>
            <a:ext cx="1946950" cy="1339200"/>
          </a:xfrm>
          <a:prstGeom prst="rect">
            <a:avLst/>
          </a:prstGeom>
          <a:noFill/>
          <a:ln>
            <a:noFill/>
          </a:ln>
        </p:spPr>
      </p:pic>
      <p:pic>
        <p:nvPicPr>
          <p:cNvPr id="461" name="Google Shape;461;p26"/>
          <p:cNvPicPr preferRelativeResize="0"/>
          <p:nvPr/>
        </p:nvPicPr>
        <p:blipFill>
          <a:blip r:embed="rId5">
            <a:alphaModFix/>
          </a:blip>
          <a:stretch>
            <a:fillRect/>
          </a:stretch>
        </p:blipFill>
        <p:spPr>
          <a:xfrm>
            <a:off x="9723721" y="4570875"/>
            <a:ext cx="2174904" cy="1339200"/>
          </a:xfrm>
          <a:prstGeom prst="rect">
            <a:avLst/>
          </a:prstGeom>
          <a:noFill/>
          <a:ln>
            <a:noFill/>
          </a:ln>
        </p:spPr>
      </p:pic>
      <p:pic>
        <p:nvPicPr>
          <p:cNvPr id="462" name="Google Shape;462;p26"/>
          <p:cNvPicPr preferRelativeResize="0"/>
          <p:nvPr/>
        </p:nvPicPr>
        <p:blipFill rotWithShape="1">
          <a:blip r:embed="rId6">
            <a:alphaModFix/>
          </a:blip>
          <a:srcRect b="4689" l="0" r="21935" t="0"/>
          <a:stretch/>
        </p:blipFill>
        <p:spPr>
          <a:xfrm>
            <a:off x="3112625" y="2200875"/>
            <a:ext cx="1612850" cy="1339200"/>
          </a:xfrm>
          <a:prstGeom prst="rect">
            <a:avLst/>
          </a:prstGeom>
          <a:noFill/>
          <a:ln>
            <a:noFill/>
          </a:ln>
        </p:spPr>
      </p:pic>
      <p:sp>
        <p:nvSpPr>
          <p:cNvPr id="463" name="Google Shape;463;p26"/>
          <p:cNvSpPr txBox="1"/>
          <p:nvPr/>
        </p:nvSpPr>
        <p:spPr>
          <a:xfrm>
            <a:off x="3230900" y="699650"/>
            <a:ext cx="8863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100">
                <a:solidFill>
                  <a:srgbClr val="1ED760"/>
                </a:solidFill>
                <a:latin typeface="Poppins"/>
                <a:ea typeface="Poppins"/>
                <a:cs typeface="Poppins"/>
                <a:sym typeface="Poppins"/>
              </a:rPr>
              <a:t>Analysing the songs</a:t>
            </a:r>
            <a:endParaRPr sz="4100">
              <a:solidFill>
                <a:srgbClr val="1ED760"/>
              </a:solidFill>
              <a:latin typeface="Poppins"/>
              <a:ea typeface="Poppins"/>
              <a:cs typeface="Poppins"/>
              <a:sym typeface="Poppins"/>
            </a:endParaRPr>
          </a:p>
        </p:txBody>
      </p:sp>
      <p:sp>
        <p:nvSpPr>
          <p:cNvPr id="464" name="Google Shape;464;p26"/>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5" name="Google Shape;465;p26"/>
          <p:cNvGrpSpPr/>
          <p:nvPr/>
        </p:nvGrpSpPr>
        <p:grpSpPr>
          <a:xfrm>
            <a:off x="400070" y="221666"/>
            <a:ext cx="361219" cy="70242"/>
            <a:chOff x="249382" y="221673"/>
            <a:chExt cx="234497" cy="45600"/>
          </a:xfrm>
        </p:grpSpPr>
        <p:sp>
          <p:nvSpPr>
            <p:cNvPr id="466" name="Google Shape;466;p26"/>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6"/>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26"/>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9" name="Google Shape;469;p26">
            <a:hlinkClick action="ppaction://hlinksldjump" r:id="rId7"/>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470" name="Google Shape;470;p26">
            <a:hlinkClick action="ppaction://hlinksldjump" r:id="rId8"/>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6">
            <a:hlinkClick action="ppaction://hlinksldjump" r:id="rId9"/>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472" name="Google Shape;472;p26">
            <a:hlinkClick action="ppaction://hlinksldjump" r:id="rId10"/>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6">
            <a:hlinkClick action="ppaction://hlinksldjump" r:id="rId11"/>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474" name="Google Shape;474;p26"/>
          <p:cNvGrpSpPr/>
          <p:nvPr/>
        </p:nvGrpSpPr>
        <p:grpSpPr>
          <a:xfrm>
            <a:off x="431322" y="1764517"/>
            <a:ext cx="177883" cy="206002"/>
            <a:chOff x="431322" y="1764517"/>
            <a:chExt cx="177883" cy="206002"/>
          </a:xfrm>
        </p:grpSpPr>
        <p:sp>
          <p:nvSpPr>
            <p:cNvPr id="475" name="Google Shape;475;p26">
              <a:hlinkClick action="ppaction://hlinksldjump" r:id="rId12"/>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6">
              <a:hlinkClick action="ppaction://hlinksldjump" r:id="rId13"/>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26">
              <a:hlinkClick action="ppaction://hlinksldjump" r:id="rId14"/>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8" name="Google Shape;478;p26">
            <a:hlinkClick action="ppaction://hlinksldjump" r:id="rId15"/>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Features</a:t>
            </a:r>
            <a:endParaRPr/>
          </a:p>
        </p:txBody>
      </p:sp>
      <p:grpSp>
        <p:nvGrpSpPr>
          <p:cNvPr id="479" name="Google Shape;479;p26"/>
          <p:cNvGrpSpPr/>
          <p:nvPr/>
        </p:nvGrpSpPr>
        <p:grpSpPr>
          <a:xfrm>
            <a:off x="431322" y="2214773"/>
            <a:ext cx="203700" cy="203700"/>
            <a:chOff x="431322" y="2214773"/>
            <a:chExt cx="203700" cy="203700"/>
          </a:xfrm>
        </p:grpSpPr>
        <p:sp>
          <p:nvSpPr>
            <p:cNvPr id="480" name="Google Shape;480;p26">
              <a:hlinkClick action="ppaction://hlinksldjump" r:id="rId16"/>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481" name="Google Shape;481;p26">
              <a:hlinkClick action="ppaction://hlinksldjump" r:id="rId17"/>
            </p:cNvPr>
            <p:cNvPicPr preferRelativeResize="0"/>
            <p:nvPr/>
          </p:nvPicPr>
          <p:blipFill rotWithShape="1">
            <a:blip r:embed="rId18">
              <a:alphaModFix/>
            </a:blip>
            <a:srcRect b="0" l="0" r="0" t="0"/>
            <a:stretch/>
          </p:blipFill>
          <p:spPr>
            <a:xfrm>
              <a:off x="472263" y="2255714"/>
              <a:ext cx="121788" cy="121788"/>
            </a:xfrm>
            <a:prstGeom prst="rect">
              <a:avLst/>
            </a:prstGeom>
            <a:noFill/>
            <a:ln>
              <a:noFill/>
            </a:ln>
          </p:spPr>
        </p:pic>
      </p:grpSp>
      <p:grpSp>
        <p:nvGrpSpPr>
          <p:cNvPr id="482" name="Google Shape;482;p26"/>
          <p:cNvGrpSpPr/>
          <p:nvPr/>
        </p:nvGrpSpPr>
        <p:grpSpPr>
          <a:xfrm>
            <a:off x="431336" y="2660278"/>
            <a:ext cx="203692" cy="203692"/>
            <a:chOff x="431321" y="3254199"/>
            <a:chExt cx="265500" cy="265500"/>
          </a:xfrm>
        </p:grpSpPr>
        <p:sp>
          <p:nvSpPr>
            <p:cNvPr id="483" name="Google Shape;483;p26">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484" name="Google Shape;484;p26">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5" name="Google Shape;485;p26">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486" name="Google Shape;486;p26"/>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487" name="Google Shape;487;p26">
            <a:hlinkClick/>
          </p:cNvPr>
          <p:cNvSpPr txBox="1"/>
          <p:nvPr/>
        </p:nvSpPr>
        <p:spPr>
          <a:xfrm>
            <a:off x="869325"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sz="1200">
              <a:solidFill>
                <a:srgbClr val="B4B5B2"/>
              </a:solidFill>
              <a:latin typeface="Poppins Medium"/>
              <a:ea typeface="Poppins Medium"/>
              <a:cs typeface="Poppins Medium"/>
              <a:sym typeface="Poppins Medium"/>
            </a:endParaRPr>
          </a:p>
        </p:txBody>
      </p:sp>
      <p:sp>
        <p:nvSpPr>
          <p:cNvPr id="488" name="Google Shape;488;p26">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6">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490" name="Google Shape;490;p26">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1" name="Google Shape;491;p26"/>
          <p:cNvGrpSpPr/>
          <p:nvPr/>
        </p:nvGrpSpPr>
        <p:grpSpPr>
          <a:xfrm>
            <a:off x="3258464" y="292131"/>
            <a:ext cx="297955" cy="297955"/>
            <a:chOff x="8892506" y="664914"/>
            <a:chExt cx="209400" cy="209400"/>
          </a:xfrm>
        </p:grpSpPr>
        <p:sp>
          <p:nvSpPr>
            <p:cNvPr id="492" name="Google Shape;492;p26">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493" name="Google Shape;493;p26">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4" name="Google Shape;494;p26"/>
          <p:cNvGrpSpPr/>
          <p:nvPr/>
        </p:nvGrpSpPr>
        <p:grpSpPr>
          <a:xfrm flipH="1">
            <a:off x="3665524" y="292131"/>
            <a:ext cx="297955" cy="297955"/>
            <a:chOff x="8892506" y="664914"/>
            <a:chExt cx="209400" cy="209400"/>
          </a:xfrm>
        </p:grpSpPr>
        <p:sp>
          <p:nvSpPr>
            <p:cNvPr id="495" name="Google Shape;495;p26">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496" name="Google Shape;496;p26">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7" name="Google Shape;497;p26"/>
          <p:cNvGrpSpPr/>
          <p:nvPr/>
        </p:nvGrpSpPr>
        <p:grpSpPr>
          <a:xfrm>
            <a:off x="9104466" y="294121"/>
            <a:ext cx="1011000" cy="311702"/>
            <a:chOff x="9104466" y="294121"/>
            <a:chExt cx="1011000" cy="311702"/>
          </a:xfrm>
        </p:grpSpPr>
        <p:sp>
          <p:nvSpPr>
            <p:cNvPr id="498" name="Google Shape;498;p26"/>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26"/>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500" name="Google Shape;500;p26"/>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26"/>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502" name="Google Shape;502;p26"/>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26"/>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6"/>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7"/>
          <p:cNvSpPr txBox="1"/>
          <p:nvPr/>
        </p:nvSpPr>
        <p:spPr>
          <a:xfrm>
            <a:off x="3258475" y="813213"/>
            <a:ext cx="8863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100">
                <a:solidFill>
                  <a:srgbClr val="1ED760"/>
                </a:solidFill>
                <a:latin typeface="Poppins"/>
                <a:ea typeface="Poppins"/>
                <a:cs typeface="Poppins"/>
                <a:sym typeface="Poppins"/>
              </a:rPr>
              <a:t>Data</a:t>
            </a:r>
            <a:r>
              <a:rPr lang="en-IN" sz="4100">
                <a:solidFill>
                  <a:srgbClr val="1ED760"/>
                </a:solidFill>
                <a:latin typeface="Poppins"/>
                <a:ea typeface="Poppins"/>
                <a:cs typeface="Poppins"/>
                <a:sym typeface="Poppins"/>
              </a:rPr>
              <a:t> Loading and PreProcessing</a:t>
            </a:r>
            <a:endParaRPr sz="4100">
              <a:solidFill>
                <a:srgbClr val="1ED760"/>
              </a:solidFill>
              <a:latin typeface="Poppins"/>
              <a:ea typeface="Poppins"/>
              <a:cs typeface="Poppins"/>
              <a:sym typeface="Poppins"/>
            </a:endParaRPr>
          </a:p>
        </p:txBody>
      </p:sp>
      <p:sp>
        <p:nvSpPr>
          <p:cNvPr id="510" name="Google Shape;510;p27"/>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1" name="Google Shape;511;p27"/>
          <p:cNvGrpSpPr/>
          <p:nvPr/>
        </p:nvGrpSpPr>
        <p:grpSpPr>
          <a:xfrm>
            <a:off x="400070" y="221666"/>
            <a:ext cx="361219" cy="70242"/>
            <a:chOff x="249382" y="221673"/>
            <a:chExt cx="234497" cy="45600"/>
          </a:xfrm>
        </p:grpSpPr>
        <p:sp>
          <p:nvSpPr>
            <p:cNvPr id="512" name="Google Shape;512;p27"/>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27"/>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27"/>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5" name="Google Shape;515;p27">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516" name="Google Shape;516;p27">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7">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518" name="Google Shape;518;p27">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27">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520" name="Google Shape;520;p27"/>
          <p:cNvGrpSpPr/>
          <p:nvPr/>
        </p:nvGrpSpPr>
        <p:grpSpPr>
          <a:xfrm>
            <a:off x="431322" y="1764517"/>
            <a:ext cx="177883" cy="206002"/>
            <a:chOff x="431322" y="1764517"/>
            <a:chExt cx="177883" cy="206002"/>
          </a:xfrm>
        </p:grpSpPr>
        <p:sp>
          <p:nvSpPr>
            <p:cNvPr id="521" name="Google Shape;521;p27">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7">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7">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4" name="Google Shape;524;p27">
            <a:hlinkClick action="ppaction://hlinksldjump" r:id="rId11"/>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1ED760"/>
                </a:solidFill>
                <a:latin typeface="Poppins Medium"/>
                <a:ea typeface="Poppins Medium"/>
                <a:cs typeface="Poppins Medium"/>
                <a:sym typeface="Poppins Medium"/>
              </a:rPr>
              <a:t>Features</a:t>
            </a:r>
            <a:endParaRPr/>
          </a:p>
        </p:txBody>
      </p:sp>
      <p:grpSp>
        <p:nvGrpSpPr>
          <p:cNvPr id="525" name="Google Shape;525;p27"/>
          <p:cNvGrpSpPr/>
          <p:nvPr/>
        </p:nvGrpSpPr>
        <p:grpSpPr>
          <a:xfrm>
            <a:off x="431322" y="2214773"/>
            <a:ext cx="203700" cy="203700"/>
            <a:chOff x="431322" y="2214773"/>
            <a:chExt cx="203700" cy="203700"/>
          </a:xfrm>
        </p:grpSpPr>
        <p:sp>
          <p:nvSpPr>
            <p:cNvPr id="526" name="Google Shape;526;p27">
              <a:hlinkClick action="ppaction://hlinksldjump" r:id="rId12"/>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527" name="Google Shape;527;p27">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528" name="Google Shape;528;p27"/>
          <p:cNvGrpSpPr/>
          <p:nvPr/>
        </p:nvGrpSpPr>
        <p:grpSpPr>
          <a:xfrm>
            <a:off x="431336" y="2660278"/>
            <a:ext cx="203692" cy="203692"/>
            <a:chOff x="431321" y="3254199"/>
            <a:chExt cx="265500" cy="265500"/>
          </a:xfrm>
        </p:grpSpPr>
        <p:sp>
          <p:nvSpPr>
            <p:cNvPr id="529" name="Google Shape;529;p27">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530" name="Google Shape;530;p27">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1" name="Google Shape;531;p27">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Word Cloud</a:t>
            </a:r>
            <a:endParaRPr sz="1200">
              <a:solidFill>
                <a:srgbClr val="B4B5B2"/>
              </a:solidFill>
              <a:latin typeface="Poppins Medium"/>
              <a:ea typeface="Poppins Medium"/>
              <a:cs typeface="Poppins Medium"/>
              <a:sym typeface="Poppins Medium"/>
            </a:endParaRPr>
          </a:p>
        </p:txBody>
      </p:sp>
      <p:cxnSp>
        <p:nvCxnSpPr>
          <p:cNvPr id="532" name="Google Shape;532;p27"/>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533" name="Google Shape;533;p27">
            <a:hlinkClick/>
          </p:cNvPr>
          <p:cNvSpPr txBox="1"/>
          <p:nvPr/>
        </p:nvSpPr>
        <p:spPr>
          <a:xfrm>
            <a:off x="869325" y="3479250"/>
            <a:ext cx="18018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sz="1200">
              <a:solidFill>
                <a:srgbClr val="B4B5B2"/>
              </a:solidFill>
              <a:latin typeface="Poppins Medium"/>
              <a:ea typeface="Poppins Medium"/>
              <a:cs typeface="Poppins Medium"/>
              <a:sym typeface="Poppins Medium"/>
            </a:endParaRPr>
          </a:p>
        </p:txBody>
      </p:sp>
      <p:sp>
        <p:nvSpPr>
          <p:cNvPr id="534" name="Google Shape;534;p27">
            <a:hlinkClick/>
          </p:cNvPr>
          <p:cNvSpPr/>
          <p:nvPr/>
        </p:nvSpPr>
        <p:spPr>
          <a:xfrm>
            <a:off x="470506" y="347924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27">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536" name="Google Shape;536;p27">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27"/>
          <p:cNvSpPr txBox="1"/>
          <p:nvPr/>
        </p:nvSpPr>
        <p:spPr>
          <a:xfrm>
            <a:off x="3497700" y="2112900"/>
            <a:ext cx="79947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B4B5B2"/>
              </a:buClr>
              <a:buSzPts val="1400"/>
              <a:buFont typeface="Poppins"/>
              <a:buChar char="●"/>
            </a:pPr>
            <a:r>
              <a:rPr lang="en-IN">
                <a:solidFill>
                  <a:srgbClr val="B4B5B2"/>
                </a:solidFill>
                <a:latin typeface="Poppins"/>
                <a:ea typeface="Poppins"/>
                <a:cs typeface="Poppins"/>
                <a:sym typeface="Poppins"/>
              </a:rPr>
              <a:t>We used Spotify APi to get the currently trending albums of the chosen artists and </a:t>
            </a:r>
            <a:r>
              <a:rPr lang="en-IN">
                <a:solidFill>
                  <a:srgbClr val="B4B5B2"/>
                </a:solidFill>
                <a:latin typeface="Poppins"/>
                <a:ea typeface="Poppins"/>
                <a:cs typeface="Poppins"/>
                <a:sym typeface="Poppins"/>
              </a:rPr>
              <a:t>genius API to retrieve lyrics for the songs in each of those albums.</a:t>
            </a:r>
            <a:endParaRPr>
              <a:solidFill>
                <a:srgbClr val="B4B5B2"/>
              </a:solidFill>
              <a:latin typeface="Poppins"/>
              <a:ea typeface="Poppins"/>
              <a:cs typeface="Poppins"/>
              <a:sym typeface="Poppins"/>
            </a:endParaRPr>
          </a:p>
          <a:p>
            <a:pPr indent="0" lvl="0" marL="457200" rtl="0" algn="l">
              <a:spcBef>
                <a:spcPts val="0"/>
              </a:spcBef>
              <a:spcAft>
                <a:spcPts val="0"/>
              </a:spcAft>
              <a:buNone/>
            </a:pPr>
            <a:r>
              <a:t/>
            </a:r>
            <a:endParaRPr>
              <a:solidFill>
                <a:srgbClr val="B4B5B2"/>
              </a:solidFill>
              <a:latin typeface="Poppins"/>
              <a:ea typeface="Poppins"/>
              <a:cs typeface="Poppins"/>
              <a:sym typeface="Poppins"/>
            </a:endParaRPr>
          </a:p>
          <a:p>
            <a:pPr indent="-317500" lvl="0" marL="457200" rtl="0" algn="l">
              <a:spcBef>
                <a:spcPts val="0"/>
              </a:spcBef>
              <a:spcAft>
                <a:spcPts val="0"/>
              </a:spcAft>
              <a:buClr>
                <a:srgbClr val="B4B5B2"/>
              </a:buClr>
              <a:buSzPts val="1400"/>
              <a:buFont typeface="Poppins"/>
              <a:buChar char="●"/>
            </a:pPr>
            <a:r>
              <a:rPr lang="en-IN">
                <a:solidFill>
                  <a:srgbClr val="B4B5B2"/>
                </a:solidFill>
                <a:latin typeface="Poppins"/>
                <a:ea typeface="Poppins"/>
                <a:cs typeface="Poppins"/>
                <a:sym typeface="Poppins"/>
              </a:rPr>
              <a:t>Removing punctuations and special characters: Punctuations and special characters such as parentheses, brackets, asterisks, etc., can interfere with natural language processing algorithms. Removing them helps to ensure the accuracy of the analysis.</a:t>
            </a:r>
            <a:endParaRPr>
              <a:solidFill>
                <a:srgbClr val="B4B5B2"/>
              </a:solidFill>
              <a:latin typeface="Poppins"/>
              <a:ea typeface="Poppins"/>
              <a:cs typeface="Poppins"/>
              <a:sym typeface="Poppins"/>
            </a:endParaRPr>
          </a:p>
          <a:p>
            <a:pPr indent="0" lvl="0" marL="457200" rtl="0" algn="l">
              <a:spcBef>
                <a:spcPts val="0"/>
              </a:spcBef>
              <a:spcAft>
                <a:spcPts val="0"/>
              </a:spcAft>
              <a:buNone/>
            </a:pPr>
            <a:r>
              <a:t/>
            </a:r>
            <a:endParaRPr>
              <a:solidFill>
                <a:srgbClr val="B4B5B2"/>
              </a:solidFill>
              <a:latin typeface="Poppins"/>
              <a:ea typeface="Poppins"/>
              <a:cs typeface="Poppins"/>
              <a:sym typeface="Poppins"/>
            </a:endParaRPr>
          </a:p>
          <a:p>
            <a:pPr indent="-317500" lvl="0" marL="457200" rtl="0" algn="l">
              <a:spcBef>
                <a:spcPts val="0"/>
              </a:spcBef>
              <a:spcAft>
                <a:spcPts val="0"/>
              </a:spcAft>
              <a:buClr>
                <a:srgbClr val="B4B5B2"/>
              </a:buClr>
              <a:buSzPts val="1400"/>
              <a:buFont typeface="Poppins"/>
              <a:buChar char="●"/>
            </a:pPr>
            <a:r>
              <a:rPr lang="en-IN">
                <a:solidFill>
                  <a:srgbClr val="B4B5B2"/>
                </a:solidFill>
                <a:latin typeface="Poppins"/>
                <a:ea typeface="Poppins"/>
                <a:cs typeface="Poppins"/>
                <a:sym typeface="Poppins"/>
              </a:rPr>
              <a:t>Lowercasing all text: Converting all text to lowercase helps to ensure consistency and reduces the number of unique words in the dataset, which makes it easier to analyze.</a:t>
            </a:r>
            <a:endParaRPr>
              <a:solidFill>
                <a:srgbClr val="B4B5B2"/>
              </a:solidFill>
              <a:latin typeface="Poppins"/>
              <a:ea typeface="Poppins"/>
              <a:cs typeface="Poppins"/>
              <a:sym typeface="Poppins"/>
            </a:endParaRPr>
          </a:p>
          <a:p>
            <a:pPr indent="0" lvl="0" marL="457200" rtl="0" algn="l">
              <a:spcBef>
                <a:spcPts val="0"/>
              </a:spcBef>
              <a:spcAft>
                <a:spcPts val="0"/>
              </a:spcAft>
              <a:buNone/>
            </a:pPr>
            <a:r>
              <a:t/>
            </a:r>
            <a:endParaRPr>
              <a:solidFill>
                <a:srgbClr val="B4B5B2"/>
              </a:solidFill>
              <a:latin typeface="Poppins"/>
              <a:ea typeface="Poppins"/>
              <a:cs typeface="Poppins"/>
              <a:sym typeface="Poppins"/>
            </a:endParaRPr>
          </a:p>
          <a:p>
            <a:pPr indent="-317500" lvl="0" marL="457200" rtl="0" algn="l">
              <a:spcBef>
                <a:spcPts val="0"/>
              </a:spcBef>
              <a:spcAft>
                <a:spcPts val="0"/>
              </a:spcAft>
              <a:buClr>
                <a:srgbClr val="B4B5B2"/>
              </a:buClr>
              <a:buSzPts val="1400"/>
              <a:buFont typeface="Poppins"/>
              <a:buChar char="●"/>
            </a:pPr>
            <a:r>
              <a:rPr lang="en-IN">
                <a:solidFill>
                  <a:srgbClr val="B4B5B2"/>
                </a:solidFill>
                <a:latin typeface="Poppins"/>
                <a:ea typeface="Poppins"/>
                <a:cs typeface="Poppins"/>
                <a:sym typeface="Poppins"/>
              </a:rPr>
              <a:t>Removing stop words: Repetitive words a, the, if, or, …etc do not carry any significant meaning and can be removed to reduce the dimensionality of the dataset.</a:t>
            </a:r>
            <a:endParaRPr>
              <a:solidFill>
                <a:srgbClr val="B4B5B2"/>
              </a:solidFill>
              <a:latin typeface="Poppins"/>
              <a:ea typeface="Poppins"/>
              <a:cs typeface="Poppins"/>
              <a:sym typeface="Poppins"/>
            </a:endParaRPr>
          </a:p>
          <a:p>
            <a:pPr indent="-317500" lvl="0" marL="457200" rtl="0" algn="l">
              <a:spcBef>
                <a:spcPts val="0"/>
              </a:spcBef>
              <a:spcAft>
                <a:spcPts val="0"/>
              </a:spcAft>
              <a:buClr>
                <a:srgbClr val="B4B5B2"/>
              </a:buClr>
              <a:buSzPts val="1400"/>
              <a:buFont typeface="Poppins"/>
              <a:buChar char="●"/>
            </a:pPr>
            <a:r>
              <a:rPr lang="en-IN">
                <a:solidFill>
                  <a:srgbClr val="B4B5B2"/>
                </a:solidFill>
                <a:latin typeface="Poppins"/>
                <a:ea typeface="Poppins"/>
                <a:cs typeface="Poppins"/>
                <a:sym typeface="Poppins"/>
              </a:rPr>
              <a:t>Custom stop words: Song lyrics have a lot of vocal words like Oh, Ah, da da,yeah, uh huh,...etc. These can be removed too.</a:t>
            </a:r>
            <a:endParaRPr>
              <a:solidFill>
                <a:srgbClr val="B4B5B2"/>
              </a:solidFill>
              <a:latin typeface="Poppins"/>
              <a:ea typeface="Poppins"/>
              <a:cs typeface="Poppins"/>
              <a:sym typeface="Poppins"/>
            </a:endParaRPr>
          </a:p>
          <a:p>
            <a:pPr indent="0" lvl="0" marL="457200" rtl="0" algn="l">
              <a:spcBef>
                <a:spcPts val="0"/>
              </a:spcBef>
              <a:spcAft>
                <a:spcPts val="0"/>
              </a:spcAft>
              <a:buNone/>
            </a:pPr>
            <a:r>
              <a:t/>
            </a:r>
            <a:endParaRPr>
              <a:solidFill>
                <a:srgbClr val="B4B5B2"/>
              </a:solidFill>
              <a:latin typeface="Poppins"/>
              <a:ea typeface="Poppins"/>
              <a:cs typeface="Poppins"/>
              <a:sym typeface="Poppins"/>
            </a:endParaRPr>
          </a:p>
        </p:txBody>
      </p:sp>
      <p:grpSp>
        <p:nvGrpSpPr>
          <p:cNvPr id="538" name="Google Shape;538;p27"/>
          <p:cNvGrpSpPr/>
          <p:nvPr/>
        </p:nvGrpSpPr>
        <p:grpSpPr>
          <a:xfrm>
            <a:off x="9104466" y="294121"/>
            <a:ext cx="1011000" cy="311702"/>
            <a:chOff x="9104466" y="294121"/>
            <a:chExt cx="1011000" cy="311702"/>
          </a:xfrm>
        </p:grpSpPr>
        <p:sp>
          <p:nvSpPr>
            <p:cNvPr id="539" name="Google Shape;539;p27"/>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7"/>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541" name="Google Shape;541;p27"/>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7"/>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543" name="Google Shape;543;p27"/>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7"/>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7"/>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6" name="Google Shape;546;p27"/>
          <p:cNvGrpSpPr/>
          <p:nvPr/>
        </p:nvGrpSpPr>
        <p:grpSpPr>
          <a:xfrm>
            <a:off x="3258464" y="292131"/>
            <a:ext cx="297955" cy="297955"/>
            <a:chOff x="8892506" y="664914"/>
            <a:chExt cx="209400" cy="209400"/>
          </a:xfrm>
        </p:grpSpPr>
        <p:sp>
          <p:nvSpPr>
            <p:cNvPr id="547" name="Google Shape;547;p27">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548" name="Google Shape;548;p27">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9" name="Google Shape;549;p27"/>
          <p:cNvGrpSpPr/>
          <p:nvPr/>
        </p:nvGrpSpPr>
        <p:grpSpPr>
          <a:xfrm flipH="1">
            <a:off x="3665524" y="292131"/>
            <a:ext cx="297955" cy="297955"/>
            <a:chOff x="8892506" y="664914"/>
            <a:chExt cx="209400" cy="209400"/>
          </a:xfrm>
        </p:grpSpPr>
        <p:sp>
          <p:nvSpPr>
            <p:cNvPr id="550" name="Google Shape;550;p27">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551" name="Google Shape;551;p27">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555" name="Shape 555"/>
        <p:cNvGrpSpPr/>
        <p:nvPr/>
      </p:nvGrpSpPr>
      <p:grpSpPr>
        <a:xfrm>
          <a:off x="0" y="0"/>
          <a:ext cx="0" cy="0"/>
          <a:chOff x="0" y="0"/>
          <a:chExt cx="0" cy="0"/>
        </a:xfrm>
      </p:grpSpPr>
      <p:grpSp>
        <p:nvGrpSpPr>
          <p:cNvPr id="556" name="Google Shape;556;p28"/>
          <p:cNvGrpSpPr/>
          <p:nvPr/>
        </p:nvGrpSpPr>
        <p:grpSpPr>
          <a:xfrm>
            <a:off x="400070" y="221666"/>
            <a:ext cx="361219" cy="70242"/>
            <a:chOff x="249382" y="221673"/>
            <a:chExt cx="234497" cy="45600"/>
          </a:xfrm>
        </p:grpSpPr>
        <p:sp>
          <p:nvSpPr>
            <p:cNvPr id="557" name="Google Shape;557;p28"/>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28"/>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28"/>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60" name="Google Shape;560;p28"/>
          <p:cNvGrpSpPr/>
          <p:nvPr/>
        </p:nvGrpSpPr>
        <p:grpSpPr>
          <a:xfrm>
            <a:off x="9104466" y="294121"/>
            <a:ext cx="1011000" cy="311702"/>
            <a:chOff x="9104466" y="294121"/>
            <a:chExt cx="1011000" cy="311702"/>
          </a:xfrm>
        </p:grpSpPr>
        <p:sp>
          <p:nvSpPr>
            <p:cNvPr id="561" name="Google Shape;561;p28"/>
            <p:cNvSpPr/>
            <p:nvPr/>
          </p:nvSpPr>
          <p:spPr>
            <a:xfrm>
              <a:off x="9104466" y="294121"/>
              <a:ext cx="1011000" cy="29790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28"/>
            <p:cNvSpPr txBox="1"/>
            <p:nvPr/>
          </p:nvSpPr>
          <p:spPr>
            <a:xfrm>
              <a:off x="9179442" y="328923"/>
              <a:ext cx="86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Upgrade</a:t>
              </a:r>
              <a:endParaRPr/>
            </a:p>
          </p:txBody>
        </p:sp>
      </p:grpSp>
      <p:sp>
        <p:nvSpPr>
          <p:cNvPr id="563" name="Google Shape;563;p28"/>
          <p:cNvSpPr/>
          <p:nvPr/>
        </p:nvSpPr>
        <p:spPr>
          <a:xfrm>
            <a:off x="10428440" y="294121"/>
            <a:ext cx="1363500" cy="297900"/>
          </a:xfrm>
          <a:prstGeom prst="roundRect">
            <a:avLst>
              <a:gd fmla="val 50000" name="adj"/>
            </a:avLst>
          </a:prstGeom>
          <a:solidFill>
            <a:srgbClr val="0A080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8"/>
          <p:cNvSpPr txBox="1"/>
          <p:nvPr/>
        </p:nvSpPr>
        <p:spPr>
          <a:xfrm>
            <a:off x="10659597" y="328923"/>
            <a:ext cx="909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chemeClr val="lt1"/>
                </a:solidFill>
                <a:latin typeface="Poppins Medium"/>
                <a:ea typeface="Poppins Medium"/>
                <a:cs typeface="Poppins Medium"/>
                <a:sym typeface="Poppins Medium"/>
              </a:rPr>
              <a:t>Team 13</a:t>
            </a:r>
            <a:endParaRPr/>
          </a:p>
        </p:txBody>
      </p:sp>
      <p:sp>
        <p:nvSpPr>
          <p:cNvPr id="565" name="Google Shape;565;p28"/>
          <p:cNvSpPr/>
          <p:nvPr/>
        </p:nvSpPr>
        <p:spPr>
          <a:xfrm>
            <a:off x="10465928" y="322008"/>
            <a:ext cx="238200" cy="238200"/>
          </a:xfrm>
          <a:prstGeom prst="ellipse">
            <a:avLst/>
          </a:prstGeom>
          <a:solidFill>
            <a:srgbClr val="555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8"/>
          <p:cNvSpPr/>
          <p:nvPr/>
        </p:nvSpPr>
        <p:spPr>
          <a:xfrm>
            <a:off x="10526959" y="377048"/>
            <a:ext cx="116064" cy="12804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28"/>
          <p:cNvSpPr/>
          <p:nvPr/>
        </p:nvSpPr>
        <p:spPr>
          <a:xfrm rot="3603483">
            <a:off x="11583188" y="388300"/>
            <a:ext cx="86552" cy="7445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8"/>
          <p:cNvSpPr txBox="1"/>
          <p:nvPr/>
        </p:nvSpPr>
        <p:spPr>
          <a:xfrm>
            <a:off x="3258475" y="731325"/>
            <a:ext cx="63159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700">
                <a:solidFill>
                  <a:srgbClr val="1ED760"/>
                </a:solidFill>
                <a:latin typeface="Poppins"/>
                <a:ea typeface="Poppins"/>
                <a:cs typeface="Poppins"/>
                <a:sym typeface="Poppins"/>
              </a:rPr>
              <a:t>Word frequency analysis </a:t>
            </a:r>
            <a:endParaRPr sz="3700">
              <a:latin typeface="Poppins"/>
              <a:ea typeface="Poppins"/>
              <a:cs typeface="Poppins"/>
              <a:sym typeface="Poppins"/>
            </a:endParaRPr>
          </a:p>
        </p:txBody>
      </p:sp>
      <p:grpSp>
        <p:nvGrpSpPr>
          <p:cNvPr id="569" name="Google Shape;569;p28"/>
          <p:cNvGrpSpPr/>
          <p:nvPr/>
        </p:nvGrpSpPr>
        <p:grpSpPr>
          <a:xfrm>
            <a:off x="3258464" y="292131"/>
            <a:ext cx="297955" cy="297955"/>
            <a:chOff x="8892506" y="664914"/>
            <a:chExt cx="209400" cy="209400"/>
          </a:xfrm>
        </p:grpSpPr>
        <p:sp>
          <p:nvSpPr>
            <p:cNvPr id="570" name="Google Shape;570;p28">
              <a:hlinkClick action="ppaction://hlinkshowjump?jump=previousslide"/>
            </p:cNvPr>
            <p:cNvSpPr/>
            <p:nvPr/>
          </p:nvSpPr>
          <p:spPr>
            <a:xfrm>
              <a:off x="8892506" y="664914"/>
              <a:ext cx="209400" cy="209400"/>
            </a:xfrm>
            <a:prstGeom prst="ellipse">
              <a:avLst/>
            </a:prstGeom>
            <a:solidFill>
              <a:srgbClr val="0A07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571" name="Google Shape;571;p28">
              <a:hlinkClick action="ppaction://hlinkshowjump?jump=previous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2" name="Google Shape;572;p28"/>
          <p:cNvGrpSpPr/>
          <p:nvPr/>
        </p:nvGrpSpPr>
        <p:grpSpPr>
          <a:xfrm flipH="1">
            <a:off x="3665524" y="292131"/>
            <a:ext cx="297955" cy="297955"/>
            <a:chOff x="8892506" y="664914"/>
            <a:chExt cx="209400" cy="209400"/>
          </a:xfrm>
        </p:grpSpPr>
        <p:sp>
          <p:nvSpPr>
            <p:cNvPr id="573" name="Google Shape;573;p28">
              <a:hlinkClick action="ppaction://hlinkshowjump?jump=nextslide"/>
            </p:cNvPr>
            <p:cNvSpPr/>
            <p:nvPr/>
          </p:nvSpPr>
          <p:spPr>
            <a:xfrm>
              <a:off x="8892506" y="664914"/>
              <a:ext cx="209400" cy="209400"/>
            </a:xfrm>
            <a:prstGeom prst="ellipse">
              <a:avLst/>
            </a:prstGeom>
            <a:solidFill>
              <a:srgbClr val="120D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Caret Left with solid fill" id="574" name="Google Shape;574;p28">
              <a:hlinkClick action="ppaction://hlinkshowjump?jump=nextslide"/>
            </p:cNvPr>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5" name="Google Shape;575;p28"/>
          <p:cNvSpPr txBox="1"/>
          <p:nvPr/>
        </p:nvSpPr>
        <p:spPr>
          <a:xfrm>
            <a:off x="9017800" y="2418475"/>
            <a:ext cx="225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500">
                <a:solidFill>
                  <a:schemeClr val="lt1"/>
                </a:solidFill>
                <a:latin typeface="Poppins"/>
                <a:ea typeface="Poppins"/>
                <a:cs typeface="Poppins"/>
                <a:sym typeface="Poppins"/>
              </a:rPr>
              <a:t>Most frequent words</a:t>
            </a:r>
            <a:endParaRPr sz="1500">
              <a:solidFill>
                <a:schemeClr val="lt1"/>
              </a:solidFill>
              <a:latin typeface="Poppins"/>
              <a:ea typeface="Poppins"/>
              <a:cs typeface="Poppins"/>
              <a:sym typeface="Poppins"/>
            </a:endParaRPr>
          </a:p>
        </p:txBody>
      </p:sp>
      <p:sp>
        <p:nvSpPr>
          <p:cNvPr id="576" name="Google Shape;576;p28"/>
          <p:cNvSpPr txBox="1"/>
          <p:nvPr/>
        </p:nvSpPr>
        <p:spPr>
          <a:xfrm>
            <a:off x="3729875" y="5131825"/>
            <a:ext cx="290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500">
                <a:solidFill>
                  <a:schemeClr val="lt1"/>
                </a:solidFill>
                <a:latin typeface="Poppins"/>
                <a:ea typeface="Poppins"/>
                <a:cs typeface="Poppins"/>
                <a:sym typeface="Poppins"/>
              </a:rPr>
              <a:t>Most frequent bigrams</a:t>
            </a:r>
            <a:endParaRPr sz="1500">
              <a:solidFill>
                <a:schemeClr val="lt1"/>
              </a:solidFill>
              <a:latin typeface="Poppins"/>
              <a:ea typeface="Poppins"/>
              <a:cs typeface="Poppins"/>
              <a:sym typeface="Poppins"/>
            </a:endParaRPr>
          </a:p>
        </p:txBody>
      </p:sp>
      <p:sp>
        <p:nvSpPr>
          <p:cNvPr id="577" name="Google Shape;577;p28"/>
          <p:cNvSpPr/>
          <p:nvPr/>
        </p:nvSpPr>
        <p:spPr>
          <a:xfrm>
            <a:off x="12675" y="0"/>
            <a:ext cx="3008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8" name="Google Shape;578;p28"/>
          <p:cNvGrpSpPr/>
          <p:nvPr/>
        </p:nvGrpSpPr>
        <p:grpSpPr>
          <a:xfrm>
            <a:off x="400070" y="221666"/>
            <a:ext cx="361219" cy="70242"/>
            <a:chOff x="249382" y="221673"/>
            <a:chExt cx="234497" cy="45600"/>
          </a:xfrm>
        </p:grpSpPr>
        <p:sp>
          <p:nvSpPr>
            <p:cNvPr id="579" name="Google Shape;579;p28"/>
            <p:cNvSpPr/>
            <p:nvPr/>
          </p:nvSpPr>
          <p:spPr>
            <a:xfrm>
              <a:off x="24938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28"/>
            <p:cNvSpPr/>
            <p:nvPr/>
          </p:nvSpPr>
          <p:spPr>
            <a:xfrm>
              <a:off x="344632"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8"/>
            <p:cNvSpPr/>
            <p:nvPr/>
          </p:nvSpPr>
          <p:spPr>
            <a:xfrm>
              <a:off x="438279" y="221673"/>
              <a:ext cx="45600" cy="45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82" name="Google Shape;582;p28">
            <a:hlinkClick action="ppaction://hlinksldjump" r:id="rId3"/>
          </p:cNvPr>
          <p:cNvSpPr txBox="1"/>
          <p:nvPr/>
        </p:nvSpPr>
        <p:spPr>
          <a:xfrm>
            <a:off x="869323" y="845770"/>
            <a:ext cx="918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Intro</a:t>
            </a:r>
            <a:endParaRPr/>
          </a:p>
        </p:txBody>
      </p:sp>
      <p:sp>
        <p:nvSpPr>
          <p:cNvPr id="583" name="Google Shape;583;p28">
            <a:hlinkClick action="ppaction://hlinksldjump" r:id="rId4"/>
          </p:cNvPr>
          <p:cNvSpPr/>
          <p:nvPr/>
        </p:nvSpPr>
        <p:spPr>
          <a:xfrm>
            <a:off x="400079" y="837919"/>
            <a:ext cx="204823" cy="203534"/>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28">
            <a:hlinkClick action="ppaction://hlinksldjump" r:id="rId5"/>
          </p:cNvPr>
          <p:cNvSpPr txBox="1"/>
          <p:nvPr/>
        </p:nvSpPr>
        <p:spPr>
          <a:xfrm>
            <a:off x="869326" y="1302700"/>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About Data</a:t>
            </a:r>
            <a:endParaRPr/>
          </a:p>
        </p:txBody>
      </p:sp>
      <p:sp>
        <p:nvSpPr>
          <p:cNvPr id="585" name="Google Shape;585;p28">
            <a:hlinkClick action="ppaction://hlinksldjump" r:id="rId6"/>
          </p:cNvPr>
          <p:cNvSpPr/>
          <p:nvPr/>
        </p:nvSpPr>
        <p:spPr>
          <a:xfrm>
            <a:off x="405478" y="1294855"/>
            <a:ext cx="198920" cy="205975"/>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8">
            <a:hlinkClick action="ppaction://hlinksldjump" r:id="rId7"/>
          </p:cNvPr>
          <p:cNvSpPr txBox="1"/>
          <p:nvPr/>
        </p:nvSpPr>
        <p:spPr>
          <a:xfrm>
            <a:off x="869323" y="1751789"/>
            <a:ext cx="1071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Our Artists</a:t>
            </a:r>
            <a:endParaRPr/>
          </a:p>
        </p:txBody>
      </p:sp>
      <p:grpSp>
        <p:nvGrpSpPr>
          <p:cNvPr id="587" name="Google Shape;587;p28"/>
          <p:cNvGrpSpPr/>
          <p:nvPr/>
        </p:nvGrpSpPr>
        <p:grpSpPr>
          <a:xfrm>
            <a:off x="431322" y="1764517"/>
            <a:ext cx="177883" cy="206002"/>
            <a:chOff x="431322" y="1764517"/>
            <a:chExt cx="177883" cy="206002"/>
          </a:xfrm>
        </p:grpSpPr>
        <p:sp>
          <p:nvSpPr>
            <p:cNvPr id="588" name="Google Shape;588;p28">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8">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28">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1" name="Google Shape;591;p28">
            <a:hlinkClick action="ppaction://hlinksldjump" r:id="rId11"/>
          </p:cNvPr>
          <p:cNvSpPr txBox="1"/>
          <p:nvPr/>
        </p:nvSpPr>
        <p:spPr>
          <a:xfrm>
            <a:off x="869327" y="2200875"/>
            <a:ext cx="1406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Features</a:t>
            </a:r>
            <a:endParaRPr>
              <a:solidFill>
                <a:srgbClr val="B4B5B2"/>
              </a:solidFill>
            </a:endParaRPr>
          </a:p>
        </p:txBody>
      </p:sp>
      <p:grpSp>
        <p:nvGrpSpPr>
          <p:cNvPr id="592" name="Google Shape;592;p28"/>
          <p:cNvGrpSpPr/>
          <p:nvPr/>
        </p:nvGrpSpPr>
        <p:grpSpPr>
          <a:xfrm>
            <a:off x="431322" y="2214773"/>
            <a:ext cx="203700" cy="203700"/>
            <a:chOff x="431322" y="2214773"/>
            <a:chExt cx="203700" cy="203700"/>
          </a:xfrm>
        </p:grpSpPr>
        <p:sp>
          <p:nvSpPr>
            <p:cNvPr id="593" name="Google Shape;593;p28">
              <a:hlinkClick action="ppaction://hlinksldjump" r:id="rId12"/>
            </p:cNvPr>
            <p:cNvSpPr/>
            <p:nvPr/>
          </p:nvSpPr>
          <p:spPr>
            <a:xfrm>
              <a:off x="431322" y="2214773"/>
              <a:ext cx="203700" cy="203700"/>
            </a:xfrm>
            <a:prstGeom prst="roundRect">
              <a:avLst>
                <a:gd fmla="val 12600" name="adj"/>
              </a:avLst>
            </a:prstGeom>
            <a:solidFill>
              <a:srgbClr val="1ED7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594" name="Google Shape;594;p28">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595" name="Google Shape;595;p28"/>
          <p:cNvGrpSpPr/>
          <p:nvPr/>
        </p:nvGrpSpPr>
        <p:grpSpPr>
          <a:xfrm>
            <a:off x="431336" y="2660278"/>
            <a:ext cx="203692" cy="203692"/>
            <a:chOff x="431321" y="3254199"/>
            <a:chExt cx="265500" cy="265500"/>
          </a:xfrm>
        </p:grpSpPr>
        <p:sp>
          <p:nvSpPr>
            <p:cNvPr id="596" name="Google Shape;596;p28">
              <a:hlinkClick/>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Heart with solid fill" id="597" name="Google Shape;597;p28">
              <a:hlinkClick/>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8" name="Google Shape;598;p28">
            <a:hlinkClick/>
          </p:cNvPr>
          <p:cNvSpPr txBox="1"/>
          <p:nvPr/>
        </p:nvSpPr>
        <p:spPr>
          <a:xfrm>
            <a:off x="869327" y="2649950"/>
            <a:ext cx="2151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00FF00"/>
                </a:solidFill>
                <a:latin typeface="Poppins Medium"/>
                <a:ea typeface="Poppins Medium"/>
                <a:cs typeface="Poppins Medium"/>
                <a:sym typeface="Poppins Medium"/>
              </a:rPr>
              <a:t>Word Cloud</a:t>
            </a:r>
            <a:endParaRPr sz="1200">
              <a:solidFill>
                <a:srgbClr val="00FF00"/>
              </a:solidFill>
              <a:latin typeface="Poppins Medium"/>
              <a:ea typeface="Poppins Medium"/>
              <a:cs typeface="Poppins Medium"/>
              <a:sym typeface="Poppins Medium"/>
            </a:endParaRPr>
          </a:p>
        </p:txBody>
      </p:sp>
      <p:cxnSp>
        <p:nvCxnSpPr>
          <p:cNvPr id="599" name="Google Shape;599;p28"/>
          <p:cNvCxnSpPr/>
          <p:nvPr/>
        </p:nvCxnSpPr>
        <p:spPr>
          <a:xfrm>
            <a:off x="337523" y="3203103"/>
            <a:ext cx="2333700" cy="0"/>
          </a:xfrm>
          <a:prstGeom prst="straightConnector1">
            <a:avLst/>
          </a:prstGeom>
          <a:noFill/>
          <a:ln cap="flat" cmpd="sng" w="9525">
            <a:solidFill>
              <a:srgbClr val="555554"/>
            </a:solidFill>
            <a:prstDash val="solid"/>
            <a:miter lim="800000"/>
            <a:headEnd len="sm" w="sm" type="none"/>
            <a:tailEnd len="sm" w="sm" type="none"/>
          </a:ln>
        </p:spPr>
      </p:cxnSp>
      <p:sp>
        <p:nvSpPr>
          <p:cNvPr id="600" name="Google Shape;600;p28">
            <a:hlinkClick/>
          </p:cNvPr>
          <p:cNvSpPr txBox="1"/>
          <p:nvPr/>
        </p:nvSpPr>
        <p:spPr>
          <a:xfrm>
            <a:off x="869326" y="3479250"/>
            <a:ext cx="170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Sentiment Analysis</a:t>
            </a:r>
            <a:endParaRPr>
              <a:solidFill>
                <a:srgbClr val="B4B5B2"/>
              </a:solidFill>
            </a:endParaRPr>
          </a:p>
        </p:txBody>
      </p:sp>
      <p:sp>
        <p:nvSpPr>
          <p:cNvPr id="601" name="Google Shape;601;p28">
            <a:hlinkClick/>
          </p:cNvPr>
          <p:cNvSpPr txBox="1"/>
          <p:nvPr/>
        </p:nvSpPr>
        <p:spPr>
          <a:xfrm>
            <a:off x="869326" y="3932025"/>
            <a:ext cx="129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200">
                <a:solidFill>
                  <a:srgbClr val="B4B5B2"/>
                </a:solidFill>
                <a:latin typeface="Poppins Medium"/>
                <a:ea typeface="Poppins Medium"/>
                <a:cs typeface="Poppins Medium"/>
                <a:sym typeface="Poppins Medium"/>
              </a:rPr>
              <a:t>Conclusion </a:t>
            </a:r>
            <a:endParaRPr/>
          </a:p>
        </p:txBody>
      </p:sp>
      <p:sp>
        <p:nvSpPr>
          <p:cNvPr id="602" name="Google Shape;602;p28">
            <a:hlinkClick/>
          </p:cNvPr>
          <p:cNvSpPr/>
          <p:nvPr/>
        </p:nvSpPr>
        <p:spPr>
          <a:xfrm>
            <a:off x="457357" y="3958031"/>
            <a:ext cx="174838" cy="205723"/>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03" name="Google Shape;603;p28"/>
          <p:cNvGrpSpPr/>
          <p:nvPr/>
        </p:nvGrpSpPr>
        <p:grpSpPr>
          <a:xfrm>
            <a:off x="431322" y="2214773"/>
            <a:ext cx="203700" cy="203700"/>
            <a:chOff x="431322" y="2214773"/>
            <a:chExt cx="203700" cy="203700"/>
          </a:xfrm>
        </p:grpSpPr>
        <p:sp>
          <p:nvSpPr>
            <p:cNvPr id="604" name="Google Shape;604;p28">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dd with solid fill" id="605" name="Google Shape;605;p28">
              <a:hlinkClick/>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sp>
        <p:nvSpPr>
          <p:cNvPr id="606" name="Google Shape;606;p28">
            <a:hlinkClick/>
          </p:cNvPr>
          <p:cNvSpPr/>
          <p:nvPr/>
        </p:nvSpPr>
        <p:spPr>
          <a:xfrm>
            <a:off x="467344" y="3478097"/>
            <a:ext cx="154868" cy="20494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7" name="Google Shape;607;p28"/>
          <p:cNvPicPr preferRelativeResize="0"/>
          <p:nvPr/>
        </p:nvPicPr>
        <p:blipFill>
          <a:blip r:embed="rId15">
            <a:alphaModFix/>
          </a:blip>
          <a:stretch>
            <a:fillRect/>
          </a:stretch>
        </p:blipFill>
        <p:spPr>
          <a:xfrm>
            <a:off x="3416300" y="1518900"/>
            <a:ext cx="4341949" cy="2579424"/>
          </a:xfrm>
          <a:prstGeom prst="rect">
            <a:avLst/>
          </a:prstGeom>
          <a:noFill/>
          <a:ln>
            <a:noFill/>
          </a:ln>
        </p:spPr>
      </p:pic>
      <p:pic>
        <p:nvPicPr>
          <p:cNvPr id="608" name="Google Shape;608;p28"/>
          <p:cNvPicPr preferRelativeResize="0"/>
          <p:nvPr/>
        </p:nvPicPr>
        <p:blipFill>
          <a:blip r:embed="rId16">
            <a:alphaModFix/>
          </a:blip>
          <a:stretch>
            <a:fillRect/>
          </a:stretch>
        </p:blipFill>
        <p:spPr>
          <a:xfrm>
            <a:off x="7235363" y="3756150"/>
            <a:ext cx="4444974" cy="2736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